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8" r:id="rId2"/>
  </p:sldIdLst>
  <p:sldSz cx="7556500" cy="12599988"/>
  <p:notesSz cx="6858000" cy="9144000"/>
  <p:embeddedFontLst>
    <p:embeddedFont>
      <p:font typeface="Canva Sans" panose="02010600030101010101" charset="0"/>
      <p:regular r:id="rId3"/>
    </p:embeddedFont>
    <p:embeddedFont>
      <p:font typeface="Canva Sans Bold" panose="02010600030101010101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A29"/>
    <a:srgbClr val="925045"/>
    <a:srgbClr val="531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1041" autoAdjust="0"/>
  </p:normalViewPr>
  <p:slideViewPr>
    <p:cSldViewPr>
      <p:cViewPr varScale="1">
        <p:scale>
          <a:sx n="53" d="100"/>
          <a:sy n="53" d="100"/>
        </p:scale>
        <p:origin x="3762" y="108"/>
      </p:cViewPr>
      <p:guideLst>
        <p:guide orient="horz" pos="254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mplate_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4EBFAFCF-771D-B314-D62A-C152A3523A8F}"/>
              </a:ext>
            </a:extLst>
          </p:cNvPr>
          <p:cNvSpPr/>
          <p:nvPr userDrawn="1"/>
        </p:nvSpPr>
        <p:spPr>
          <a:xfrm>
            <a:off x="344839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/>
          </a:p>
        </p:txBody>
      </p:sp>
      <p:sp>
        <p:nvSpPr>
          <p:cNvPr id="3" name="Freeform 21">
            <a:extLst>
              <a:ext uri="{FF2B5EF4-FFF2-40B4-BE49-F238E27FC236}">
                <a16:creationId xmlns:a16="http://schemas.microsoft.com/office/drawing/2014/main" id="{7CB3B7FD-9707-522A-01DE-E2E5E6DAF8F5}"/>
              </a:ext>
            </a:extLst>
          </p:cNvPr>
          <p:cNvSpPr/>
          <p:nvPr userDrawn="1"/>
        </p:nvSpPr>
        <p:spPr>
          <a:xfrm>
            <a:off x="3937913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4" name="Freeform 39">
            <a:extLst>
              <a:ext uri="{FF2B5EF4-FFF2-40B4-BE49-F238E27FC236}">
                <a16:creationId xmlns:a16="http://schemas.microsoft.com/office/drawing/2014/main" id="{4DE3A52C-DC44-ECBC-5201-33A015445B72}"/>
              </a:ext>
            </a:extLst>
          </p:cNvPr>
          <p:cNvSpPr/>
          <p:nvPr userDrawn="1"/>
        </p:nvSpPr>
        <p:spPr>
          <a:xfrm>
            <a:off x="344839" y="69857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5" name="Freeform 59">
            <a:extLst>
              <a:ext uri="{FF2B5EF4-FFF2-40B4-BE49-F238E27FC236}">
                <a16:creationId xmlns:a16="http://schemas.microsoft.com/office/drawing/2014/main" id="{E4C45400-DE5C-395C-34A1-6659B7C82A4E}"/>
              </a:ext>
            </a:extLst>
          </p:cNvPr>
          <p:cNvSpPr/>
          <p:nvPr userDrawn="1"/>
        </p:nvSpPr>
        <p:spPr>
          <a:xfrm>
            <a:off x="3937913" y="6985794"/>
            <a:ext cx="327240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8138" y="0"/>
                </a:moveTo>
                <a:lnTo>
                  <a:pt x="621449" y="0"/>
                </a:lnTo>
                <a:cubicBezTo>
                  <a:pt x="644825" y="0"/>
                  <a:pt x="667243" y="9286"/>
                  <a:pt x="683772" y="25815"/>
                </a:cubicBezTo>
                <a:cubicBezTo>
                  <a:pt x="700301" y="42344"/>
                  <a:pt x="709587" y="64762"/>
                  <a:pt x="709587" y="88138"/>
                </a:cubicBezTo>
                <a:lnTo>
                  <a:pt x="709587" y="1047202"/>
                </a:lnTo>
                <a:cubicBezTo>
                  <a:pt x="709587" y="1070577"/>
                  <a:pt x="700301" y="1092996"/>
                  <a:pt x="683772" y="1109525"/>
                </a:cubicBezTo>
                <a:cubicBezTo>
                  <a:pt x="667243" y="1126054"/>
                  <a:pt x="644825" y="1135340"/>
                  <a:pt x="621449" y="1135340"/>
                </a:cubicBezTo>
                <a:lnTo>
                  <a:pt x="88138" y="1135340"/>
                </a:lnTo>
                <a:cubicBezTo>
                  <a:pt x="64762" y="1135340"/>
                  <a:pt x="42344" y="1126054"/>
                  <a:pt x="25815" y="1109525"/>
                </a:cubicBezTo>
                <a:cubicBezTo>
                  <a:pt x="9286" y="1092996"/>
                  <a:pt x="0" y="1070577"/>
                  <a:pt x="0" y="1047202"/>
                </a:cubicBezTo>
                <a:lnTo>
                  <a:pt x="0" y="88138"/>
                </a:lnTo>
                <a:cubicBezTo>
                  <a:pt x="0" y="64762"/>
                  <a:pt x="9286" y="42344"/>
                  <a:pt x="25815" y="25815"/>
                </a:cubicBezTo>
                <a:cubicBezTo>
                  <a:pt x="42344" y="9286"/>
                  <a:pt x="64762" y="0"/>
                  <a:pt x="88138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5B6FED5A-2A35-0FA4-A868-3276567815AE}"/>
              </a:ext>
            </a:extLst>
          </p:cNvPr>
          <p:cNvSpPr/>
          <p:nvPr userDrawn="1"/>
        </p:nvSpPr>
        <p:spPr>
          <a:xfrm>
            <a:off x="493646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7" name="Freeform 24">
            <a:extLst>
              <a:ext uri="{FF2B5EF4-FFF2-40B4-BE49-F238E27FC236}">
                <a16:creationId xmlns:a16="http://schemas.microsoft.com/office/drawing/2014/main" id="{4BAA177A-332C-5E85-3E3F-ACE9542B78B2}"/>
              </a:ext>
            </a:extLst>
          </p:cNvPr>
          <p:cNvSpPr/>
          <p:nvPr userDrawn="1"/>
        </p:nvSpPr>
        <p:spPr>
          <a:xfrm>
            <a:off x="4086720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8" name="Freeform 42">
            <a:extLst>
              <a:ext uri="{FF2B5EF4-FFF2-40B4-BE49-F238E27FC236}">
                <a16:creationId xmlns:a16="http://schemas.microsoft.com/office/drawing/2014/main" id="{68A46338-771E-EDAB-3D05-FDF2B620A1C6}"/>
              </a:ext>
            </a:extLst>
          </p:cNvPr>
          <p:cNvSpPr/>
          <p:nvPr userDrawn="1"/>
        </p:nvSpPr>
        <p:spPr>
          <a:xfrm>
            <a:off x="493646" y="71346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9" name="Freeform 62">
            <a:extLst>
              <a:ext uri="{FF2B5EF4-FFF2-40B4-BE49-F238E27FC236}">
                <a16:creationId xmlns:a16="http://schemas.microsoft.com/office/drawing/2014/main" id="{5AA27A60-B974-AA41-FE67-12ABD65D77BD}"/>
              </a:ext>
            </a:extLst>
          </p:cNvPr>
          <p:cNvSpPr/>
          <p:nvPr userDrawn="1"/>
        </p:nvSpPr>
        <p:spPr>
          <a:xfrm>
            <a:off x="4085513" y="7136582"/>
            <a:ext cx="2977200" cy="4939200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952" y="0"/>
                </a:moveTo>
                <a:lnTo>
                  <a:pt x="548128" y="0"/>
                </a:lnTo>
                <a:cubicBezTo>
                  <a:pt x="601673" y="0"/>
                  <a:pt x="645079" y="43407"/>
                  <a:pt x="645079" y="96952"/>
                </a:cubicBezTo>
                <a:lnTo>
                  <a:pt x="645079" y="973880"/>
                </a:lnTo>
                <a:cubicBezTo>
                  <a:pt x="645079" y="999593"/>
                  <a:pt x="634865" y="1024253"/>
                  <a:pt x="616683" y="1042435"/>
                </a:cubicBezTo>
                <a:cubicBezTo>
                  <a:pt x="598501" y="1060617"/>
                  <a:pt x="573841" y="1070832"/>
                  <a:pt x="548128" y="1070832"/>
                </a:cubicBezTo>
                <a:lnTo>
                  <a:pt x="96952" y="1070832"/>
                </a:lnTo>
                <a:cubicBezTo>
                  <a:pt x="43407" y="1070832"/>
                  <a:pt x="0" y="1027425"/>
                  <a:pt x="0" y="973880"/>
                </a:cubicBezTo>
                <a:lnTo>
                  <a:pt x="0" y="96952"/>
                </a:lnTo>
                <a:cubicBezTo>
                  <a:pt x="0" y="43407"/>
                  <a:pt x="43407" y="0"/>
                  <a:pt x="96952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EA2B3910-AE67-7899-5699-129BC37D8DB9}"/>
              </a:ext>
            </a:extLst>
          </p:cNvPr>
          <p:cNvSpPr txBox="1"/>
          <p:nvPr userDrawn="1"/>
        </p:nvSpPr>
        <p:spPr>
          <a:xfrm>
            <a:off x="730248" y="1021700"/>
            <a:ext cx="2438401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1" name="TextBox 36">
            <a:extLst>
              <a:ext uri="{FF2B5EF4-FFF2-40B4-BE49-F238E27FC236}">
                <a16:creationId xmlns:a16="http://schemas.microsoft.com/office/drawing/2014/main" id="{107E5728-7099-B000-BA7B-11930C635E50}"/>
              </a:ext>
            </a:extLst>
          </p:cNvPr>
          <p:cNvSpPr txBox="1"/>
          <p:nvPr userDrawn="1"/>
        </p:nvSpPr>
        <p:spPr>
          <a:xfrm>
            <a:off x="4323600" y="1021699"/>
            <a:ext cx="2437200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E7A6EB-14D8-48E9-30EC-846C3DB7EAE5}"/>
              </a:ext>
            </a:extLst>
          </p:cNvPr>
          <p:cNvSpPr txBox="1"/>
          <p:nvPr userDrawn="1"/>
        </p:nvSpPr>
        <p:spPr>
          <a:xfrm>
            <a:off x="73025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3" name="TextBox 36">
            <a:extLst>
              <a:ext uri="{FF2B5EF4-FFF2-40B4-BE49-F238E27FC236}">
                <a16:creationId xmlns:a16="http://schemas.microsoft.com/office/drawing/2014/main" id="{57624D1E-6B4D-2695-E0E4-D4E4CC742CD5}"/>
              </a:ext>
            </a:extLst>
          </p:cNvPr>
          <p:cNvSpPr txBox="1"/>
          <p:nvPr userDrawn="1"/>
        </p:nvSpPr>
        <p:spPr>
          <a:xfrm>
            <a:off x="432360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0BAB4617-337B-28CE-68B3-7130890040BC}"/>
              </a:ext>
            </a:extLst>
          </p:cNvPr>
          <p:cNvSpPr txBox="1"/>
          <p:nvPr userDrawn="1"/>
        </p:nvSpPr>
        <p:spPr>
          <a:xfrm>
            <a:off x="828570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0BD83FCD-0ED8-6381-FE6F-A01D5A672EC4}"/>
              </a:ext>
            </a:extLst>
          </p:cNvPr>
          <p:cNvSpPr txBox="1"/>
          <p:nvPr userDrawn="1"/>
        </p:nvSpPr>
        <p:spPr>
          <a:xfrm>
            <a:off x="4421644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5D683C24-F4E5-F397-B5E0-270724193C50}"/>
              </a:ext>
            </a:extLst>
          </p:cNvPr>
          <p:cNvSpPr txBox="1"/>
          <p:nvPr userDrawn="1"/>
        </p:nvSpPr>
        <p:spPr>
          <a:xfrm>
            <a:off x="828570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6BE77F84-ACCB-9196-DFB1-3083E80911A4}"/>
              </a:ext>
            </a:extLst>
          </p:cNvPr>
          <p:cNvSpPr txBox="1"/>
          <p:nvPr userDrawn="1"/>
        </p:nvSpPr>
        <p:spPr>
          <a:xfrm>
            <a:off x="4421644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79AB52AA-8D42-B341-0C10-4DD814185655}"/>
              </a:ext>
            </a:extLst>
          </p:cNvPr>
          <p:cNvSpPr/>
          <p:nvPr userDrawn="1"/>
        </p:nvSpPr>
        <p:spPr>
          <a:xfrm>
            <a:off x="828570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1966DA59-8156-15F7-09FB-16F0E1F35FDD}"/>
              </a:ext>
            </a:extLst>
          </p:cNvPr>
          <p:cNvSpPr/>
          <p:nvPr userDrawn="1"/>
        </p:nvSpPr>
        <p:spPr>
          <a:xfrm>
            <a:off x="4421641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B5361A9D-5EE6-080B-BAD8-C36ECF07B4B3}"/>
              </a:ext>
            </a:extLst>
          </p:cNvPr>
          <p:cNvSpPr/>
          <p:nvPr userDrawn="1"/>
        </p:nvSpPr>
        <p:spPr>
          <a:xfrm>
            <a:off x="828566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5FAF9BC3-1DA0-2634-E880-20958F062B12}"/>
              </a:ext>
            </a:extLst>
          </p:cNvPr>
          <p:cNvSpPr/>
          <p:nvPr userDrawn="1"/>
        </p:nvSpPr>
        <p:spPr>
          <a:xfrm>
            <a:off x="4421641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6B8A44E3-49B6-5A36-A5F7-1488188E92A3}"/>
              </a:ext>
            </a:extLst>
          </p:cNvPr>
          <p:cNvSpPr/>
          <p:nvPr userDrawn="1"/>
        </p:nvSpPr>
        <p:spPr>
          <a:xfrm>
            <a:off x="622845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2FF7A691-2CF6-4595-A793-B094D9D7DEB9}"/>
              </a:ext>
            </a:extLst>
          </p:cNvPr>
          <p:cNvSpPr/>
          <p:nvPr userDrawn="1"/>
        </p:nvSpPr>
        <p:spPr>
          <a:xfrm>
            <a:off x="4215919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758FF45E-9984-16B6-11A8-EAE1706B63AC}"/>
              </a:ext>
            </a:extLst>
          </p:cNvPr>
          <p:cNvSpPr/>
          <p:nvPr userDrawn="1"/>
        </p:nvSpPr>
        <p:spPr>
          <a:xfrm>
            <a:off x="622845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 dirty="0"/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A9E68504-A768-3FAC-15AB-6D0E13435989}"/>
              </a:ext>
            </a:extLst>
          </p:cNvPr>
          <p:cNvSpPr/>
          <p:nvPr userDrawn="1"/>
        </p:nvSpPr>
        <p:spPr>
          <a:xfrm>
            <a:off x="4215244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B0853803-6899-E599-FD56-C404ADCAFADE}"/>
              </a:ext>
            </a:extLst>
          </p:cNvPr>
          <p:cNvSpPr txBox="1"/>
          <p:nvPr userDrawn="1"/>
        </p:nvSpPr>
        <p:spPr>
          <a:xfrm>
            <a:off x="622843" y="2367962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E8025389-1546-714B-D1F3-7E3959A77C85}"/>
              </a:ext>
            </a:extLst>
          </p:cNvPr>
          <p:cNvSpPr txBox="1"/>
          <p:nvPr userDrawn="1"/>
        </p:nvSpPr>
        <p:spPr>
          <a:xfrm>
            <a:off x="4215244" y="2355548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01CB457B-C94E-7847-6E3F-83A331899B02}"/>
              </a:ext>
            </a:extLst>
          </p:cNvPr>
          <p:cNvSpPr txBox="1"/>
          <p:nvPr userDrawn="1"/>
        </p:nvSpPr>
        <p:spPr>
          <a:xfrm>
            <a:off x="623386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9" name="TextBox 14">
            <a:extLst>
              <a:ext uri="{FF2B5EF4-FFF2-40B4-BE49-F238E27FC236}">
                <a16:creationId xmlns:a16="http://schemas.microsoft.com/office/drawing/2014/main" id="{53110850-BA54-EBEE-2B9E-96F613F7B597}"/>
              </a:ext>
            </a:extLst>
          </p:cNvPr>
          <p:cNvSpPr txBox="1"/>
          <p:nvPr userDrawn="1"/>
        </p:nvSpPr>
        <p:spPr>
          <a:xfrm>
            <a:off x="4215787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C8E286A8-B420-6208-D13D-24529A1F1198}"/>
              </a:ext>
            </a:extLst>
          </p:cNvPr>
          <p:cNvSpPr/>
          <p:nvPr userDrawn="1"/>
        </p:nvSpPr>
        <p:spPr>
          <a:xfrm>
            <a:off x="344839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AU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B3522320-1E2F-14B5-5294-F63BA830A9EC}"/>
              </a:ext>
            </a:extLst>
          </p:cNvPr>
          <p:cNvSpPr/>
          <p:nvPr userDrawn="1"/>
        </p:nvSpPr>
        <p:spPr>
          <a:xfrm>
            <a:off x="3937913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A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B0E4F67D-9E94-EDC0-FBD7-8E496D545BB0}"/>
              </a:ext>
            </a:extLst>
          </p:cNvPr>
          <p:cNvSpPr/>
          <p:nvPr userDrawn="1"/>
        </p:nvSpPr>
        <p:spPr>
          <a:xfrm>
            <a:off x="344839" y="69857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A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Freeform 59">
            <a:extLst>
              <a:ext uri="{FF2B5EF4-FFF2-40B4-BE49-F238E27FC236}">
                <a16:creationId xmlns:a16="http://schemas.microsoft.com/office/drawing/2014/main" id="{6620A3E8-913E-BC8F-0E48-B978C25E20C5}"/>
              </a:ext>
            </a:extLst>
          </p:cNvPr>
          <p:cNvSpPr/>
          <p:nvPr userDrawn="1"/>
        </p:nvSpPr>
        <p:spPr>
          <a:xfrm>
            <a:off x="3937913" y="6985794"/>
            <a:ext cx="327240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8138" y="0"/>
                </a:moveTo>
                <a:lnTo>
                  <a:pt x="621449" y="0"/>
                </a:lnTo>
                <a:cubicBezTo>
                  <a:pt x="644825" y="0"/>
                  <a:pt x="667243" y="9286"/>
                  <a:pt x="683772" y="25815"/>
                </a:cubicBezTo>
                <a:cubicBezTo>
                  <a:pt x="700301" y="42344"/>
                  <a:pt x="709587" y="64762"/>
                  <a:pt x="709587" y="88138"/>
                </a:cubicBezTo>
                <a:lnTo>
                  <a:pt x="709587" y="1047202"/>
                </a:lnTo>
                <a:cubicBezTo>
                  <a:pt x="709587" y="1070577"/>
                  <a:pt x="700301" y="1092996"/>
                  <a:pt x="683772" y="1109525"/>
                </a:cubicBezTo>
                <a:cubicBezTo>
                  <a:pt x="667243" y="1126054"/>
                  <a:pt x="644825" y="1135340"/>
                  <a:pt x="621449" y="1135340"/>
                </a:cubicBezTo>
                <a:lnTo>
                  <a:pt x="88138" y="1135340"/>
                </a:lnTo>
                <a:cubicBezTo>
                  <a:pt x="64762" y="1135340"/>
                  <a:pt x="42344" y="1126054"/>
                  <a:pt x="25815" y="1109525"/>
                </a:cubicBezTo>
                <a:cubicBezTo>
                  <a:pt x="9286" y="1092996"/>
                  <a:pt x="0" y="1070577"/>
                  <a:pt x="0" y="1047202"/>
                </a:cubicBezTo>
                <a:lnTo>
                  <a:pt x="0" y="88138"/>
                </a:lnTo>
                <a:cubicBezTo>
                  <a:pt x="0" y="64762"/>
                  <a:pt x="9286" y="42344"/>
                  <a:pt x="25815" y="25815"/>
                </a:cubicBezTo>
                <a:cubicBezTo>
                  <a:pt x="42344" y="9286"/>
                  <a:pt x="64762" y="0"/>
                  <a:pt x="88138" y="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en-AU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96C7C896-8140-7950-E789-92408D0EB459}"/>
              </a:ext>
            </a:extLst>
          </p:cNvPr>
          <p:cNvSpPr/>
          <p:nvPr userDrawn="1"/>
        </p:nvSpPr>
        <p:spPr>
          <a:xfrm>
            <a:off x="493646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A28F7F46-961B-CD46-1740-25EFC1DF78EA}"/>
              </a:ext>
            </a:extLst>
          </p:cNvPr>
          <p:cNvSpPr/>
          <p:nvPr userDrawn="1"/>
        </p:nvSpPr>
        <p:spPr>
          <a:xfrm>
            <a:off x="4086720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3" name="Freeform 42">
            <a:extLst>
              <a:ext uri="{FF2B5EF4-FFF2-40B4-BE49-F238E27FC236}">
                <a16:creationId xmlns:a16="http://schemas.microsoft.com/office/drawing/2014/main" id="{4A82A82F-D558-9683-EA2F-74586F195D95}"/>
              </a:ext>
            </a:extLst>
          </p:cNvPr>
          <p:cNvSpPr/>
          <p:nvPr userDrawn="1"/>
        </p:nvSpPr>
        <p:spPr>
          <a:xfrm>
            <a:off x="493646" y="71346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81918477-B7B5-129C-F7C9-1B86C88E5411}"/>
              </a:ext>
            </a:extLst>
          </p:cNvPr>
          <p:cNvSpPr/>
          <p:nvPr userDrawn="1"/>
        </p:nvSpPr>
        <p:spPr>
          <a:xfrm>
            <a:off x="4085513" y="7136582"/>
            <a:ext cx="2977200" cy="4939200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952" y="0"/>
                </a:moveTo>
                <a:lnTo>
                  <a:pt x="548128" y="0"/>
                </a:lnTo>
                <a:cubicBezTo>
                  <a:pt x="601673" y="0"/>
                  <a:pt x="645079" y="43407"/>
                  <a:pt x="645079" y="96952"/>
                </a:cubicBezTo>
                <a:lnTo>
                  <a:pt x="645079" y="973880"/>
                </a:lnTo>
                <a:cubicBezTo>
                  <a:pt x="645079" y="999593"/>
                  <a:pt x="634865" y="1024253"/>
                  <a:pt x="616683" y="1042435"/>
                </a:cubicBezTo>
                <a:cubicBezTo>
                  <a:pt x="598501" y="1060617"/>
                  <a:pt x="573841" y="1070832"/>
                  <a:pt x="548128" y="1070832"/>
                </a:cubicBezTo>
                <a:lnTo>
                  <a:pt x="96952" y="1070832"/>
                </a:lnTo>
                <a:cubicBezTo>
                  <a:pt x="43407" y="1070832"/>
                  <a:pt x="0" y="1027425"/>
                  <a:pt x="0" y="973880"/>
                </a:cubicBezTo>
                <a:lnTo>
                  <a:pt x="0" y="96952"/>
                </a:lnTo>
                <a:cubicBezTo>
                  <a:pt x="0" y="43407"/>
                  <a:pt x="43407" y="0"/>
                  <a:pt x="96952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5" name="TextBox 18">
            <a:extLst>
              <a:ext uri="{FF2B5EF4-FFF2-40B4-BE49-F238E27FC236}">
                <a16:creationId xmlns:a16="http://schemas.microsoft.com/office/drawing/2014/main" id="{4A8F0291-5DAA-7AE6-3C9F-413B25FD7B80}"/>
              </a:ext>
            </a:extLst>
          </p:cNvPr>
          <p:cNvSpPr txBox="1"/>
          <p:nvPr userDrawn="1"/>
        </p:nvSpPr>
        <p:spPr>
          <a:xfrm>
            <a:off x="730248" y="1021700"/>
            <a:ext cx="2438401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US" altLang="zh-CN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type_</a:t>
            </a: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chemeClr val="accent2">
                  <a:lumMod val="50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6" name="TextBox 36">
            <a:extLst>
              <a:ext uri="{FF2B5EF4-FFF2-40B4-BE49-F238E27FC236}">
                <a16:creationId xmlns:a16="http://schemas.microsoft.com/office/drawing/2014/main" id="{D362EB80-F230-7CD5-96F3-54E76A3A2613}"/>
              </a:ext>
            </a:extLst>
          </p:cNvPr>
          <p:cNvSpPr txBox="1"/>
          <p:nvPr userDrawn="1"/>
        </p:nvSpPr>
        <p:spPr>
          <a:xfrm>
            <a:off x="4323600" y="1021699"/>
            <a:ext cx="2437200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US" altLang="zh-CN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type_</a:t>
            </a: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chemeClr val="accent2">
                  <a:lumMod val="50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10647D6-CED3-0DE6-A3DD-31D944BE0D14}"/>
              </a:ext>
            </a:extLst>
          </p:cNvPr>
          <p:cNvSpPr txBox="1"/>
          <p:nvPr userDrawn="1"/>
        </p:nvSpPr>
        <p:spPr>
          <a:xfrm>
            <a:off x="73025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US" altLang="zh-CN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type_</a:t>
            </a: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chemeClr val="accent2">
                  <a:lumMod val="50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20" name="TextBox 36">
            <a:extLst>
              <a:ext uri="{FF2B5EF4-FFF2-40B4-BE49-F238E27FC236}">
                <a16:creationId xmlns:a16="http://schemas.microsoft.com/office/drawing/2014/main" id="{46759328-CF31-4C02-4815-EFB78B4A985A}"/>
              </a:ext>
            </a:extLst>
          </p:cNvPr>
          <p:cNvSpPr txBox="1"/>
          <p:nvPr userDrawn="1"/>
        </p:nvSpPr>
        <p:spPr>
          <a:xfrm>
            <a:off x="432360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US" altLang="zh-CN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type_</a:t>
            </a:r>
            <a:r>
              <a:rPr lang="en-AU" sz="1050" dirty="0">
                <a:solidFill>
                  <a:schemeClr val="accent2">
                    <a:lumMod val="50000"/>
                  </a:schemeClr>
                </a:solidFill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chemeClr val="accent2">
                  <a:lumMod val="50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D0C7C9F4-F4B0-530A-8D5C-2EBAB813AF95}"/>
              </a:ext>
            </a:extLst>
          </p:cNvPr>
          <p:cNvSpPr txBox="1"/>
          <p:nvPr userDrawn="1"/>
        </p:nvSpPr>
        <p:spPr>
          <a:xfrm>
            <a:off x="828570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6" name="TextBox 11">
            <a:extLst>
              <a:ext uri="{FF2B5EF4-FFF2-40B4-BE49-F238E27FC236}">
                <a16:creationId xmlns:a16="http://schemas.microsoft.com/office/drawing/2014/main" id="{03E3D2C1-F775-4374-CED8-C39DD3A4C621}"/>
              </a:ext>
            </a:extLst>
          </p:cNvPr>
          <p:cNvSpPr txBox="1"/>
          <p:nvPr userDrawn="1"/>
        </p:nvSpPr>
        <p:spPr>
          <a:xfrm>
            <a:off x="4421644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7" name="TextBox 11">
            <a:extLst>
              <a:ext uri="{FF2B5EF4-FFF2-40B4-BE49-F238E27FC236}">
                <a16:creationId xmlns:a16="http://schemas.microsoft.com/office/drawing/2014/main" id="{B3B149CE-66AA-82CB-D266-A0397D000FC1}"/>
              </a:ext>
            </a:extLst>
          </p:cNvPr>
          <p:cNvSpPr txBox="1"/>
          <p:nvPr userDrawn="1"/>
        </p:nvSpPr>
        <p:spPr>
          <a:xfrm>
            <a:off x="828570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8" name="TextBox 11">
            <a:extLst>
              <a:ext uri="{FF2B5EF4-FFF2-40B4-BE49-F238E27FC236}">
                <a16:creationId xmlns:a16="http://schemas.microsoft.com/office/drawing/2014/main" id="{0F35929B-5875-7E3C-9654-F2136A854ECF}"/>
              </a:ext>
            </a:extLst>
          </p:cNvPr>
          <p:cNvSpPr txBox="1"/>
          <p:nvPr userDrawn="1"/>
        </p:nvSpPr>
        <p:spPr>
          <a:xfrm>
            <a:off x="4421644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9" name="Freeform 10">
            <a:extLst>
              <a:ext uri="{FF2B5EF4-FFF2-40B4-BE49-F238E27FC236}">
                <a16:creationId xmlns:a16="http://schemas.microsoft.com/office/drawing/2014/main" id="{8E636937-C9B3-0799-C129-1133D7B754D3}"/>
              </a:ext>
            </a:extLst>
          </p:cNvPr>
          <p:cNvSpPr/>
          <p:nvPr userDrawn="1"/>
        </p:nvSpPr>
        <p:spPr>
          <a:xfrm>
            <a:off x="828570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0" name="Freeform 10">
            <a:extLst>
              <a:ext uri="{FF2B5EF4-FFF2-40B4-BE49-F238E27FC236}">
                <a16:creationId xmlns:a16="http://schemas.microsoft.com/office/drawing/2014/main" id="{AB35C7C6-A685-564D-5155-7F33DD5D73F9}"/>
              </a:ext>
            </a:extLst>
          </p:cNvPr>
          <p:cNvSpPr/>
          <p:nvPr userDrawn="1"/>
        </p:nvSpPr>
        <p:spPr>
          <a:xfrm>
            <a:off x="4421641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1" name="Freeform 10">
            <a:extLst>
              <a:ext uri="{FF2B5EF4-FFF2-40B4-BE49-F238E27FC236}">
                <a16:creationId xmlns:a16="http://schemas.microsoft.com/office/drawing/2014/main" id="{8AA1ADAC-022C-0A95-5C16-BEC9D4BBFC81}"/>
              </a:ext>
            </a:extLst>
          </p:cNvPr>
          <p:cNvSpPr/>
          <p:nvPr userDrawn="1"/>
        </p:nvSpPr>
        <p:spPr>
          <a:xfrm>
            <a:off x="828566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2" name="Freeform 10">
            <a:extLst>
              <a:ext uri="{FF2B5EF4-FFF2-40B4-BE49-F238E27FC236}">
                <a16:creationId xmlns:a16="http://schemas.microsoft.com/office/drawing/2014/main" id="{CD8D190B-80A7-8FE1-7E6F-B72A846613BB}"/>
              </a:ext>
            </a:extLst>
          </p:cNvPr>
          <p:cNvSpPr/>
          <p:nvPr userDrawn="1"/>
        </p:nvSpPr>
        <p:spPr>
          <a:xfrm>
            <a:off x="4421641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3" name="Freeform 13">
            <a:extLst>
              <a:ext uri="{FF2B5EF4-FFF2-40B4-BE49-F238E27FC236}">
                <a16:creationId xmlns:a16="http://schemas.microsoft.com/office/drawing/2014/main" id="{94631CC8-467E-6C74-683B-F8B33551CC29}"/>
              </a:ext>
            </a:extLst>
          </p:cNvPr>
          <p:cNvSpPr/>
          <p:nvPr userDrawn="1"/>
        </p:nvSpPr>
        <p:spPr>
          <a:xfrm>
            <a:off x="622845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BBDA3607-7D89-29D2-01CA-5CB30A217C04}"/>
              </a:ext>
            </a:extLst>
          </p:cNvPr>
          <p:cNvSpPr/>
          <p:nvPr userDrawn="1"/>
        </p:nvSpPr>
        <p:spPr>
          <a:xfrm>
            <a:off x="4215919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5" name="Freeform 13">
            <a:extLst>
              <a:ext uri="{FF2B5EF4-FFF2-40B4-BE49-F238E27FC236}">
                <a16:creationId xmlns:a16="http://schemas.microsoft.com/office/drawing/2014/main" id="{1421B5CB-2674-AE58-CFCF-24DC61A360F5}"/>
              </a:ext>
            </a:extLst>
          </p:cNvPr>
          <p:cNvSpPr/>
          <p:nvPr userDrawn="1"/>
        </p:nvSpPr>
        <p:spPr>
          <a:xfrm>
            <a:off x="622845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 dirty="0"/>
          </a:p>
        </p:txBody>
      </p:sp>
      <p:sp>
        <p:nvSpPr>
          <p:cNvPr id="36" name="Freeform 13">
            <a:extLst>
              <a:ext uri="{FF2B5EF4-FFF2-40B4-BE49-F238E27FC236}">
                <a16:creationId xmlns:a16="http://schemas.microsoft.com/office/drawing/2014/main" id="{42130B81-ACFC-AD7B-1E4A-20051A934927}"/>
              </a:ext>
            </a:extLst>
          </p:cNvPr>
          <p:cNvSpPr/>
          <p:nvPr userDrawn="1"/>
        </p:nvSpPr>
        <p:spPr>
          <a:xfrm>
            <a:off x="4215244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accent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9" name="TextBox 14">
            <a:extLst>
              <a:ext uri="{FF2B5EF4-FFF2-40B4-BE49-F238E27FC236}">
                <a16:creationId xmlns:a16="http://schemas.microsoft.com/office/drawing/2014/main" id="{F87225D8-7418-7010-C4F1-50DB7594F4D1}"/>
              </a:ext>
            </a:extLst>
          </p:cNvPr>
          <p:cNvSpPr txBox="1"/>
          <p:nvPr/>
        </p:nvSpPr>
        <p:spPr>
          <a:xfrm>
            <a:off x="622843" y="2367962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40" name="TextBox 14">
            <a:extLst>
              <a:ext uri="{FF2B5EF4-FFF2-40B4-BE49-F238E27FC236}">
                <a16:creationId xmlns:a16="http://schemas.microsoft.com/office/drawing/2014/main" id="{393974B1-4F27-100D-6640-D8BA0AE9FF5D}"/>
              </a:ext>
            </a:extLst>
          </p:cNvPr>
          <p:cNvSpPr txBox="1"/>
          <p:nvPr userDrawn="1"/>
        </p:nvSpPr>
        <p:spPr>
          <a:xfrm>
            <a:off x="4215244" y="2355548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CF609AF3-6BED-69B8-82D8-D3AAC2A36791}"/>
              </a:ext>
            </a:extLst>
          </p:cNvPr>
          <p:cNvSpPr txBox="1"/>
          <p:nvPr userDrawn="1"/>
        </p:nvSpPr>
        <p:spPr>
          <a:xfrm>
            <a:off x="623386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44" name="TextBox 14">
            <a:extLst>
              <a:ext uri="{FF2B5EF4-FFF2-40B4-BE49-F238E27FC236}">
                <a16:creationId xmlns:a16="http://schemas.microsoft.com/office/drawing/2014/main" id="{8B8C70B5-3E12-0081-F436-ABCA81DD62CA}"/>
              </a:ext>
            </a:extLst>
          </p:cNvPr>
          <p:cNvSpPr txBox="1"/>
          <p:nvPr userDrawn="1"/>
        </p:nvSpPr>
        <p:spPr>
          <a:xfrm>
            <a:off x="4215787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accent2">
                    <a:lumMod val="50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95727925-C320-6226-7E54-97602DAEEA68}"/>
              </a:ext>
            </a:extLst>
          </p:cNvPr>
          <p:cNvSpPr/>
          <p:nvPr userDrawn="1"/>
        </p:nvSpPr>
        <p:spPr>
          <a:xfrm>
            <a:off x="344839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AU"/>
          </a:p>
        </p:txBody>
      </p:sp>
      <p:sp>
        <p:nvSpPr>
          <p:cNvPr id="8" name="Freeform 21">
            <a:extLst>
              <a:ext uri="{FF2B5EF4-FFF2-40B4-BE49-F238E27FC236}">
                <a16:creationId xmlns:a16="http://schemas.microsoft.com/office/drawing/2014/main" id="{4C7541F9-2082-1288-8165-8672F50848CB}"/>
              </a:ext>
            </a:extLst>
          </p:cNvPr>
          <p:cNvSpPr/>
          <p:nvPr userDrawn="1"/>
        </p:nvSpPr>
        <p:spPr>
          <a:xfrm>
            <a:off x="3937913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C8846428-0620-3972-2D91-4852A4082E12}"/>
              </a:ext>
            </a:extLst>
          </p:cNvPr>
          <p:cNvSpPr/>
          <p:nvPr userDrawn="1"/>
        </p:nvSpPr>
        <p:spPr>
          <a:xfrm>
            <a:off x="344839" y="69857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10" name="Freeform 59">
            <a:extLst>
              <a:ext uri="{FF2B5EF4-FFF2-40B4-BE49-F238E27FC236}">
                <a16:creationId xmlns:a16="http://schemas.microsoft.com/office/drawing/2014/main" id="{6D1B5A50-82D5-DD29-3D93-FFCC7A29F3B7}"/>
              </a:ext>
            </a:extLst>
          </p:cNvPr>
          <p:cNvSpPr/>
          <p:nvPr userDrawn="1"/>
        </p:nvSpPr>
        <p:spPr>
          <a:xfrm>
            <a:off x="3937913" y="6985794"/>
            <a:ext cx="327240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8138" y="0"/>
                </a:moveTo>
                <a:lnTo>
                  <a:pt x="621449" y="0"/>
                </a:lnTo>
                <a:cubicBezTo>
                  <a:pt x="644825" y="0"/>
                  <a:pt x="667243" y="9286"/>
                  <a:pt x="683772" y="25815"/>
                </a:cubicBezTo>
                <a:cubicBezTo>
                  <a:pt x="700301" y="42344"/>
                  <a:pt x="709587" y="64762"/>
                  <a:pt x="709587" y="88138"/>
                </a:cubicBezTo>
                <a:lnTo>
                  <a:pt x="709587" y="1047202"/>
                </a:lnTo>
                <a:cubicBezTo>
                  <a:pt x="709587" y="1070577"/>
                  <a:pt x="700301" y="1092996"/>
                  <a:pt x="683772" y="1109525"/>
                </a:cubicBezTo>
                <a:cubicBezTo>
                  <a:pt x="667243" y="1126054"/>
                  <a:pt x="644825" y="1135340"/>
                  <a:pt x="621449" y="1135340"/>
                </a:cubicBezTo>
                <a:lnTo>
                  <a:pt x="88138" y="1135340"/>
                </a:lnTo>
                <a:cubicBezTo>
                  <a:pt x="64762" y="1135340"/>
                  <a:pt x="42344" y="1126054"/>
                  <a:pt x="25815" y="1109525"/>
                </a:cubicBezTo>
                <a:cubicBezTo>
                  <a:pt x="9286" y="1092996"/>
                  <a:pt x="0" y="1070577"/>
                  <a:pt x="0" y="1047202"/>
                </a:cubicBezTo>
                <a:lnTo>
                  <a:pt x="0" y="88138"/>
                </a:lnTo>
                <a:cubicBezTo>
                  <a:pt x="0" y="64762"/>
                  <a:pt x="9286" y="42344"/>
                  <a:pt x="25815" y="25815"/>
                </a:cubicBezTo>
                <a:cubicBezTo>
                  <a:pt x="42344" y="9286"/>
                  <a:pt x="64762" y="0"/>
                  <a:pt x="88138" y="0"/>
                </a:cubicBez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endParaRPr lang="en-AU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719FC46-22E3-F1ED-9E06-839E207C3C3C}"/>
              </a:ext>
            </a:extLst>
          </p:cNvPr>
          <p:cNvSpPr/>
          <p:nvPr userDrawn="1"/>
        </p:nvSpPr>
        <p:spPr>
          <a:xfrm>
            <a:off x="493646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B8DDE1D9-E28F-A2FC-C8CC-CB86AD11CB77}"/>
              </a:ext>
            </a:extLst>
          </p:cNvPr>
          <p:cNvSpPr/>
          <p:nvPr userDrawn="1"/>
        </p:nvSpPr>
        <p:spPr>
          <a:xfrm>
            <a:off x="4086720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3" name="Freeform 42">
            <a:extLst>
              <a:ext uri="{FF2B5EF4-FFF2-40B4-BE49-F238E27FC236}">
                <a16:creationId xmlns:a16="http://schemas.microsoft.com/office/drawing/2014/main" id="{D8742D00-C568-C48D-AC65-EA203A2C46E3}"/>
              </a:ext>
            </a:extLst>
          </p:cNvPr>
          <p:cNvSpPr/>
          <p:nvPr userDrawn="1"/>
        </p:nvSpPr>
        <p:spPr>
          <a:xfrm>
            <a:off x="493646" y="71346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D2207045-CAFD-24C6-27B0-21AA7F2EA84F}"/>
              </a:ext>
            </a:extLst>
          </p:cNvPr>
          <p:cNvSpPr/>
          <p:nvPr userDrawn="1"/>
        </p:nvSpPr>
        <p:spPr>
          <a:xfrm>
            <a:off x="4085513" y="7136582"/>
            <a:ext cx="2977200" cy="4939200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952" y="0"/>
                </a:moveTo>
                <a:lnTo>
                  <a:pt x="548128" y="0"/>
                </a:lnTo>
                <a:cubicBezTo>
                  <a:pt x="601673" y="0"/>
                  <a:pt x="645079" y="43407"/>
                  <a:pt x="645079" y="96952"/>
                </a:cubicBezTo>
                <a:lnTo>
                  <a:pt x="645079" y="973880"/>
                </a:lnTo>
                <a:cubicBezTo>
                  <a:pt x="645079" y="999593"/>
                  <a:pt x="634865" y="1024253"/>
                  <a:pt x="616683" y="1042435"/>
                </a:cubicBezTo>
                <a:cubicBezTo>
                  <a:pt x="598501" y="1060617"/>
                  <a:pt x="573841" y="1070832"/>
                  <a:pt x="548128" y="1070832"/>
                </a:cubicBezTo>
                <a:lnTo>
                  <a:pt x="96952" y="1070832"/>
                </a:lnTo>
                <a:cubicBezTo>
                  <a:pt x="43407" y="1070832"/>
                  <a:pt x="0" y="1027425"/>
                  <a:pt x="0" y="973880"/>
                </a:cubicBezTo>
                <a:lnTo>
                  <a:pt x="0" y="96952"/>
                </a:lnTo>
                <a:cubicBezTo>
                  <a:pt x="0" y="43407"/>
                  <a:pt x="43407" y="0"/>
                  <a:pt x="96952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5" name="TextBox 18">
            <a:extLst>
              <a:ext uri="{FF2B5EF4-FFF2-40B4-BE49-F238E27FC236}">
                <a16:creationId xmlns:a16="http://schemas.microsoft.com/office/drawing/2014/main" id="{14AA0669-1AE4-B5FA-CA17-8EB2581350BF}"/>
              </a:ext>
            </a:extLst>
          </p:cNvPr>
          <p:cNvSpPr txBox="1"/>
          <p:nvPr userDrawn="1"/>
        </p:nvSpPr>
        <p:spPr>
          <a:xfrm>
            <a:off x="730248" y="1021700"/>
            <a:ext cx="2438401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6" name="TextBox 36">
            <a:extLst>
              <a:ext uri="{FF2B5EF4-FFF2-40B4-BE49-F238E27FC236}">
                <a16:creationId xmlns:a16="http://schemas.microsoft.com/office/drawing/2014/main" id="{5A41B680-6474-4D53-A437-005E42934A61}"/>
              </a:ext>
            </a:extLst>
          </p:cNvPr>
          <p:cNvSpPr txBox="1"/>
          <p:nvPr userDrawn="1"/>
        </p:nvSpPr>
        <p:spPr>
          <a:xfrm>
            <a:off x="4323600" y="1021699"/>
            <a:ext cx="2437200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22C69A-4E0E-D566-BCC2-576C90359D42}"/>
              </a:ext>
            </a:extLst>
          </p:cNvPr>
          <p:cNvSpPr txBox="1"/>
          <p:nvPr userDrawn="1"/>
        </p:nvSpPr>
        <p:spPr>
          <a:xfrm>
            <a:off x="73025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8" name="TextBox 36">
            <a:extLst>
              <a:ext uri="{FF2B5EF4-FFF2-40B4-BE49-F238E27FC236}">
                <a16:creationId xmlns:a16="http://schemas.microsoft.com/office/drawing/2014/main" id="{23F2BB9D-18BB-4F65-3E68-FA16A08D9612}"/>
              </a:ext>
            </a:extLst>
          </p:cNvPr>
          <p:cNvSpPr txBox="1"/>
          <p:nvPr userDrawn="1"/>
        </p:nvSpPr>
        <p:spPr>
          <a:xfrm>
            <a:off x="432360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tx2">
                    <a:lumMod val="7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A5F31A3B-A6A7-0A01-A82A-96073EBF6FBE}"/>
              </a:ext>
            </a:extLst>
          </p:cNvPr>
          <p:cNvSpPr txBox="1"/>
          <p:nvPr userDrawn="1"/>
        </p:nvSpPr>
        <p:spPr>
          <a:xfrm>
            <a:off x="828570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0" name="TextBox 11">
            <a:extLst>
              <a:ext uri="{FF2B5EF4-FFF2-40B4-BE49-F238E27FC236}">
                <a16:creationId xmlns:a16="http://schemas.microsoft.com/office/drawing/2014/main" id="{13324B96-A27F-28CF-349B-6EB9EB9B78CA}"/>
              </a:ext>
            </a:extLst>
          </p:cNvPr>
          <p:cNvSpPr txBox="1"/>
          <p:nvPr userDrawn="1"/>
        </p:nvSpPr>
        <p:spPr>
          <a:xfrm>
            <a:off x="4421644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1" name="TextBox 11">
            <a:extLst>
              <a:ext uri="{FF2B5EF4-FFF2-40B4-BE49-F238E27FC236}">
                <a16:creationId xmlns:a16="http://schemas.microsoft.com/office/drawing/2014/main" id="{EA180127-2730-3F7E-B2CF-B0F332C1BDCD}"/>
              </a:ext>
            </a:extLst>
          </p:cNvPr>
          <p:cNvSpPr txBox="1"/>
          <p:nvPr userDrawn="1"/>
        </p:nvSpPr>
        <p:spPr>
          <a:xfrm>
            <a:off x="828570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2" name="TextBox 11">
            <a:extLst>
              <a:ext uri="{FF2B5EF4-FFF2-40B4-BE49-F238E27FC236}">
                <a16:creationId xmlns:a16="http://schemas.microsoft.com/office/drawing/2014/main" id="{3227462E-7157-F476-7A9A-BF7B9C0133D4}"/>
              </a:ext>
            </a:extLst>
          </p:cNvPr>
          <p:cNvSpPr txBox="1"/>
          <p:nvPr userDrawn="1"/>
        </p:nvSpPr>
        <p:spPr>
          <a:xfrm>
            <a:off x="4421644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27BDDCC4-B5B4-EB4E-6467-F414A6E67788}"/>
              </a:ext>
            </a:extLst>
          </p:cNvPr>
          <p:cNvSpPr/>
          <p:nvPr userDrawn="1"/>
        </p:nvSpPr>
        <p:spPr>
          <a:xfrm>
            <a:off x="828570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4" name="Freeform 10">
            <a:extLst>
              <a:ext uri="{FF2B5EF4-FFF2-40B4-BE49-F238E27FC236}">
                <a16:creationId xmlns:a16="http://schemas.microsoft.com/office/drawing/2014/main" id="{9382DFD5-158C-8B70-8B70-2C77DBBAF094}"/>
              </a:ext>
            </a:extLst>
          </p:cNvPr>
          <p:cNvSpPr/>
          <p:nvPr userDrawn="1"/>
        </p:nvSpPr>
        <p:spPr>
          <a:xfrm>
            <a:off x="4421641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761977F2-639F-0B14-8CDD-897589DB5D0F}"/>
              </a:ext>
            </a:extLst>
          </p:cNvPr>
          <p:cNvSpPr/>
          <p:nvPr userDrawn="1"/>
        </p:nvSpPr>
        <p:spPr>
          <a:xfrm>
            <a:off x="828566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EAEEDC2B-9C8A-6C0E-69B4-C0F58121B168}"/>
              </a:ext>
            </a:extLst>
          </p:cNvPr>
          <p:cNvSpPr/>
          <p:nvPr userDrawn="1"/>
        </p:nvSpPr>
        <p:spPr>
          <a:xfrm>
            <a:off x="4421641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7" name="Freeform 13">
            <a:extLst>
              <a:ext uri="{FF2B5EF4-FFF2-40B4-BE49-F238E27FC236}">
                <a16:creationId xmlns:a16="http://schemas.microsoft.com/office/drawing/2014/main" id="{B6167FE6-352D-504F-9C65-3457B7F18B21}"/>
              </a:ext>
            </a:extLst>
          </p:cNvPr>
          <p:cNvSpPr/>
          <p:nvPr userDrawn="1"/>
        </p:nvSpPr>
        <p:spPr>
          <a:xfrm>
            <a:off x="622845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E772F311-30E8-459B-E5BA-3A69109FEED2}"/>
              </a:ext>
            </a:extLst>
          </p:cNvPr>
          <p:cNvSpPr/>
          <p:nvPr userDrawn="1"/>
        </p:nvSpPr>
        <p:spPr>
          <a:xfrm>
            <a:off x="4215919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0EA4DB8E-2E4F-1372-AF91-FBF84AE1ACC9}"/>
              </a:ext>
            </a:extLst>
          </p:cNvPr>
          <p:cNvSpPr/>
          <p:nvPr userDrawn="1"/>
        </p:nvSpPr>
        <p:spPr>
          <a:xfrm>
            <a:off x="622845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 dirty="0"/>
          </a:p>
        </p:txBody>
      </p:sp>
      <p:sp>
        <p:nvSpPr>
          <p:cNvPr id="30" name="Freeform 13">
            <a:extLst>
              <a:ext uri="{FF2B5EF4-FFF2-40B4-BE49-F238E27FC236}">
                <a16:creationId xmlns:a16="http://schemas.microsoft.com/office/drawing/2014/main" id="{FBCED38D-72E5-8D02-BF5C-FB202EF5E999}"/>
              </a:ext>
            </a:extLst>
          </p:cNvPr>
          <p:cNvSpPr/>
          <p:nvPr userDrawn="1"/>
        </p:nvSpPr>
        <p:spPr>
          <a:xfrm>
            <a:off x="4215244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tx2">
                <a:lumMod val="60000"/>
                <a:lumOff val="4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31" name="TextBox 14">
            <a:extLst>
              <a:ext uri="{FF2B5EF4-FFF2-40B4-BE49-F238E27FC236}">
                <a16:creationId xmlns:a16="http://schemas.microsoft.com/office/drawing/2014/main" id="{CC03AED7-5CEB-A51C-98E8-55A1A2E34C82}"/>
              </a:ext>
            </a:extLst>
          </p:cNvPr>
          <p:cNvSpPr txBox="1"/>
          <p:nvPr userDrawn="1"/>
        </p:nvSpPr>
        <p:spPr>
          <a:xfrm>
            <a:off x="622843" y="2367962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32" name="TextBox 14">
            <a:extLst>
              <a:ext uri="{FF2B5EF4-FFF2-40B4-BE49-F238E27FC236}">
                <a16:creationId xmlns:a16="http://schemas.microsoft.com/office/drawing/2014/main" id="{84B0B85E-E86E-6782-AA3A-326935C3EB86}"/>
              </a:ext>
            </a:extLst>
          </p:cNvPr>
          <p:cNvSpPr txBox="1"/>
          <p:nvPr userDrawn="1"/>
        </p:nvSpPr>
        <p:spPr>
          <a:xfrm>
            <a:off x="4215244" y="2355548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33" name="TextBox 14">
            <a:extLst>
              <a:ext uri="{FF2B5EF4-FFF2-40B4-BE49-F238E27FC236}">
                <a16:creationId xmlns:a16="http://schemas.microsoft.com/office/drawing/2014/main" id="{1C7535DE-5503-48D3-0D48-5E95749A6131}"/>
              </a:ext>
            </a:extLst>
          </p:cNvPr>
          <p:cNvSpPr txBox="1"/>
          <p:nvPr userDrawn="1"/>
        </p:nvSpPr>
        <p:spPr>
          <a:xfrm>
            <a:off x="623386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34" name="TextBox 14">
            <a:extLst>
              <a:ext uri="{FF2B5EF4-FFF2-40B4-BE49-F238E27FC236}">
                <a16:creationId xmlns:a16="http://schemas.microsoft.com/office/drawing/2014/main" id="{288BB4FA-4728-FA00-AAB7-75953CB7894B}"/>
              </a:ext>
            </a:extLst>
          </p:cNvPr>
          <p:cNvSpPr txBox="1"/>
          <p:nvPr userDrawn="1"/>
        </p:nvSpPr>
        <p:spPr>
          <a:xfrm>
            <a:off x="4215787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4">
            <a:extLst>
              <a:ext uri="{FF2B5EF4-FFF2-40B4-BE49-F238E27FC236}">
                <a16:creationId xmlns:a16="http://schemas.microsoft.com/office/drawing/2014/main" id="{4FA5B7F3-4CB8-A1A4-8EDD-DB3BA71F0690}"/>
              </a:ext>
            </a:extLst>
          </p:cNvPr>
          <p:cNvSpPr/>
          <p:nvPr userDrawn="1"/>
        </p:nvSpPr>
        <p:spPr>
          <a:xfrm>
            <a:off x="344839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AU"/>
          </a:p>
        </p:txBody>
      </p:sp>
      <p:sp>
        <p:nvSpPr>
          <p:cNvPr id="4" name="Freeform 21">
            <a:extLst>
              <a:ext uri="{FF2B5EF4-FFF2-40B4-BE49-F238E27FC236}">
                <a16:creationId xmlns:a16="http://schemas.microsoft.com/office/drawing/2014/main" id="{F162C6A3-7CC9-D578-BCF5-92D4B40144F7}"/>
              </a:ext>
            </a:extLst>
          </p:cNvPr>
          <p:cNvSpPr/>
          <p:nvPr userDrawn="1"/>
        </p:nvSpPr>
        <p:spPr>
          <a:xfrm>
            <a:off x="3937913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5" name="Freeform 39">
            <a:extLst>
              <a:ext uri="{FF2B5EF4-FFF2-40B4-BE49-F238E27FC236}">
                <a16:creationId xmlns:a16="http://schemas.microsoft.com/office/drawing/2014/main" id="{FD224991-5106-B395-A3DB-17B4FF8CE49F}"/>
              </a:ext>
            </a:extLst>
          </p:cNvPr>
          <p:cNvSpPr/>
          <p:nvPr userDrawn="1"/>
        </p:nvSpPr>
        <p:spPr>
          <a:xfrm>
            <a:off x="344839" y="69857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6" name="Freeform 59">
            <a:extLst>
              <a:ext uri="{FF2B5EF4-FFF2-40B4-BE49-F238E27FC236}">
                <a16:creationId xmlns:a16="http://schemas.microsoft.com/office/drawing/2014/main" id="{49EAB9F8-1B8F-32FD-90F7-778ADF950ED0}"/>
              </a:ext>
            </a:extLst>
          </p:cNvPr>
          <p:cNvSpPr/>
          <p:nvPr userDrawn="1"/>
        </p:nvSpPr>
        <p:spPr>
          <a:xfrm>
            <a:off x="3937913" y="6985794"/>
            <a:ext cx="327240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8138" y="0"/>
                </a:moveTo>
                <a:lnTo>
                  <a:pt x="621449" y="0"/>
                </a:lnTo>
                <a:cubicBezTo>
                  <a:pt x="644825" y="0"/>
                  <a:pt x="667243" y="9286"/>
                  <a:pt x="683772" y="25815"/>
                </a:cubicBezTo>
                <a:cubicBezTo>
                  <a:pt x="700301" y="42344"/>
                  <a:pt x="709587" y="64762"/>
                  <a:pt x="709587" y="88138"/>
                </a:cubicBezTo>
                <a:lnTo>
                  <a:pt x="709587" y="1047202"/>
                </a:lnTo>
                <a:cubicBezTo>
                  <a:pt x="709587" y="1070577"/>
                  <a:pt x="700301" y="1092996"/>
                  <a:pt x="683772" y="1109525"/>
                </a:cubicBezTo>
                <a:cubicBezTo>
                  <a:pt x="667243" y="1126054"/>
                  <a:pt x="644825" y="1135340"/>
                  <a:pt x="621449" y="1135340"/>
                </a:cubicBezTo>
                <a:lnTo>
                  <a:pt x="88138" y="1135340"/>
                </a:lnTo>
                <a:cubicBezTo>
                  <a:pt x="64762" y="1135340"/>
                  <a:pt x="42344" y="1126054"/>
                  <a:pt x="25815" y="1109525"/>
                </a:cubicBezTo>
                <a:cubicBezTo>
                  <a:pt x="9286" y="1092996"/>
                  <a:pt x="0" y="1070577"/>
                  <a:pt x="0" y="1047202"/>
                </a:cubicBezTo>
                <a:lnTo>
                  <a:pt x="0" y="88138"/>
                </a:lnTo>
                <a:cubicBezTo>
                  <a:pt x="0" y="64762"/>
                  <a:pt x="9286" y="42344"/>
                  <a:pt x="25815" y="25815"/>
                </a:cubicBezTo>
                <a:cubicBezTo>
                  <a:pt x="42344" y="9286"/>
                  <a:pt x="64762" y="0"/>
                  <a:pt x="88138" y="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/>
          <a:p>
            <a:endParaRPr lang="en-AU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34E8483-1BE3-BB9E-2F23-F79AE4080C28}"/>
              </a:ext>
            </a:extLst>
          </p:cNvPr>
          <p:cNvSpPr/>
          <p:nvPr userDrawn="1"/>
        </p:nvSpPr>
        <p:spPr>
          <a:xfrm>
            <a:off x="493646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8" name="Freeform 24">
            <a:extLst>
              <a:ext uri="{FF2B5EF4-FFF2-40B4-BE49-F238E27FC236}">
                <a16:creationId xmlns:a16="http://schemas.microsoft.com/office/drawing/2014/main" id="{F7A6D876-835A-E0C0-EB16-954F92B9F059}"/>
              </a:ext>
            </a:extLst>
          </p:cNvPr>
          <p:cNvSpPr/>
          <p:nvPr userDrawn="1"/>
        </p:nvSpPr>
        <p:spPr>
          <a:xfrm>
            <a:off x="4086720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9" name="Freeform 42">
            <a:extLst>
              <a:ext uri="{FF2B5EF4-FFF2-40B4-BE49-F238E27FC236}">
                <a16:creationId xmlns:a16="http://schemas.microsoft.com/office/drawing/2014/main" id="{1068FFC6-213F-EFA5-A50B-EA7B051E9FAA}"/>
              </a:ext>
            </a:extLst>
          </p:cNvPr>
          <p:cNvSpPr/>
          <p:nvPr userDrawn="1"/>
        </p:nvSpPr>
        <p:spPr>
          <a:xfrm>
            <a:off x="493646" y="71346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10" name="Freeform 62">
            <a:extLst>
              <a:ext uri="{FF2B5EF4-FFF2-40B4-BE49-F238E27FC236}">
                <a16:creationId xmlns:a16="http://schemas.microsoft.com/office/drawing/2014/main" id="{79F75E83-936D-C84D-04F1-CAC2DE2BBBF5}"/>
              </a:ext>
            </a:extLst>
          </p:cNvPr>
          <p:cNvSpPr/>
          <p:nvPr userDrawn="1"/>
        </p:nvSpPr>
        <p:spPr>
          <a:xfrm>
            <a:off x="4085513" y="7136582"/>
            <a:ext cx="2977200" cy="4939200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952" y="0"/>
                </a:moveTo>
                <a:lnTo>
                  <a:pt x="548128" y="0"/>
                </a:lnTo>
                <a:cubicBezTo>
                  <a:pt x="601673" y="0"/>
                  <a:pt x="645079" y="43407"/>
                  <a:pt x="645079" y="96952"/>
                </a:cubicBezTo>
                <a:lnTo>
                  <a:pt x="645079" y="973880"/>
                </a:lnTo>
                <a:cubicBezTo>
                  <a:pt x="645079" y="999593"/>
                  <a:pt x="634865" y="1024253"/>
                  <a:pt x="616683" y="1042435"/>
                </a:cubicBezTo>
                <a:cubicBezTo>
                  <a:pt x="598501" y="1060617"/>
                  <a:pt x="573841" y="1070832"/>
                  <a:pt x="548128" y="1070832"/>
                </a:cubicBezTo>
                <a:lnTo>
                  <a:pt x="96952" y="1070832"/>
                </a:lnTo>
                <a:cubicBezTo>
                  <a:pt x="43407" y="1070832"/>
                  <a:pt x="0" y="1027425"/>
                  <a:pt x="0" y="973880"/>
                </a:cubicBezTo>
                <a:lnTo>
                  <a:pt x="0" y="96952"/>
                </a:lnTo>
                <a:cubicBezTo>
                  <a:pt x="0" y="43407"/>
                  <a:pt x="43407" y="0"/>
                  <a:pt x="96952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E821A01-76A0-BC45-7E97-8DA3D702CC40}"/>
              </a:ext>
            </a:extLst>
          </p:cNvPr>
          <p:cNvSpPr txBox="1"/>
          <p:nvPr userDrawn="1"/>
        </p:nvSpPr>
        <p:spPr>
          <a:xfrm>
            <a:off x="730248" y="1021700"/>
            <a:ext cx="2438401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TextBox 36">
            <a:extLst>
              <a:ext uri="{FF2B5EF4-FFF2-40B4-BE49-F238E27FC236}">
                <a16:creationId xmlns:a16="http://schemas.microsoft.com/office/drawing/2014/main" id="{6152D933-236A-AC27-256C-3CE6A32AC245}"/>
              </a:ext>
            </a:extLst>
          </p:cNvPr>
          <p:cNvSpPr txBox="1"/>
          <p:nvPr userDrawn="1"/>
        </p:nvSpPr>
        <p:spPr>
          <a:xfrm>
            <a:off x="4323600" y="1021699"/>
            <a:ext cx="2437200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710319-F2E9-A900-80CF-6253BCF029F2}"/>
              </a:ext>
            </a:extLst>
          </p:cNvPr>
          <p:cNvSpPr txBox="1"/>
          <p:nvPr userDrawn="1"/>
        </p:nvSpPr>
        <p:spPr>
          <a:xfrm>
            <a:off x="73025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4" name="TextBox 36">
            <a:extLst>
              <a:ext uri="{FF2B5EF4-FFF2-40B4-BE49-F238E27FC236}">
                <a16:creationId xmlns:a16="http://schemas.microsoft.com/office/drawing/2014/main" id="{A37DC636-D4F8-10CF-F3B8-26C1429D7171}"/>
              </a:ext>
            </a:extLst>
          </p:cNvPr>
          <p:cNvSpPr txBox="1"/>
          <p:nvPr userDrawn="1"/>
        </p:nvSpPr>
        <p:spPr>
          <a:xfrm>
            <a:off x="432360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{{</a:t>
            </a:r>
            <a:r>
              <a:rPr lang="en-AU" sz="1050" dirty="0" err="1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type_acronym</a:t>
            </a:r>
            <a:r>
              <a:rPr lang="en-AU" sz="1050" dirty="0">
                <a:solidFill>
                  <a:schemeClr val="bg2">
                    <a:lumMod val="25000"/>
                  </a:schemeClr>
                </a:solidFill>
                <a:latin typeface="Canva Sans" panose="02010600030101010101" charset="0"/>
              </a:rPr>
              <a:t>}}.{{index}}</a:t>
            </a:r>
            <a:endParaRPr lang="en-US" sz="1050" dirty="0">
              <a:solidFill>
                <a:schemeClr val="bg2">
                  <a:lumMod val="25000"/>
                </a:schemeClr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C64ACB3C-15FB-D4DF-031C-557D5C67684D}"/>
              </a:ext>
            </a:extLst>
          </p:cNvPr>
          <p:cNvSpPr txBox="1"/>
          <p:nvPr userDrawn="1"/>
        </p:nvSpPr>
        <p:spPr>
          <a:xfrm>
            <a:off x="828570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E06FDD94-B8AE-5686-384F-DF25DAB3AF16}"/>
              </a:ext>
            </a:extLst>
          </p:cNvPr>
          <p:cNvSpPr txBox="1"/>
          <p:nvPr userDrawn="1"/>
        </p:nvSpPr>
        <p:spPr>
          <a:xfrm>
            <a:off x="4421644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99F65CB9-828F-D430-E646-7940734F4F40}"/>
              </a:ext>
            </a:extLst>
          </p:cNvPr>
          <p:cNvSpPr txBox="1"/>
          <p:nvPr userDrawn="1"/>
        </p:nvSpPr>
        <p:spPr>
          <a:xfrm>
            <a:off x="828570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444B0994-4CC8-DF7D-BE57-F13665877067}"/>
              </a:ext>
            </a:extLst>
          </p:cNvPr>
          <p:cNvSpPr txBox="1"/>
          <p:nvPr userDrawn="1"/>
        </p:nvSpPr>
        <p:spPr>
          <a:xfrm>
            <a:off x="4421644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BF8BA066-9BA3-62DF-20D8-E2437EA1459E}"/>
              </a:ext>
            </a:extLst>
          </p:cNvPr>
          <p:cNvSpPr/>
          <p:nvPr userDrawn="1"/>
        </p:nvSpPr>
        <p:spPr>
          <a:xfrm>
            <a:off x="828570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DB067F92-65B6-A3E2-2322-36AF3A87E83A}"/>
              </a:ext>
            </a:extLst>
          </p:cNvPr>
          <p:cNvSpPr/>
          <p:nvPr userDrawn="1"/>
        </p:nvSpPr>
        <p:spPr>
          <a:xfrm>
            <a:off x="4421641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F69AFD6C-0E19-20CB-4B79-F9FCD4D5D0C0}"/>
              </a:ext>
            </a:extLst>
          </p:cNvPr>
          <p:cNvSpPr/>
          <p:nvPr userDrawn="1"/>
        </p:nvSpPr>
        <p:spPr>
          <a:xfrm>
            <a:off x="828566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2" name="Freeform 10">
            <a:extLst>
              <a:ext uri="{FF2B5EF4-FFF2-40B4-BE49-F238E27FC236}">
                <a16:creationId xmlns:a16="http://schemas.microsoft.com/office/drawing/2014/main" id="{373446D6-4102-0054-AD38-15A84D32FD11}"/>
              </a:ext>
            </a:extLst>
          </p:cNvPr>
          <p:cNvSpPr/>
          <p:nvPr userDrawn="1"/>
        </p:nvSpPr>
        <p:spPr>
          <a:xfrm>
            <a:off x="4421641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4D1FD8AE-8DAE-F6A5-3A1D-1A636042A41A}"/>
              </a:ext>
            </a:extLst>
          </p:cNvPr>
          <p:cNvSpPr/>
          <p:nvPr userDrawn="1"/>
        </p:nvSpPr>
        <p:spPr>
          <a:xfrm>
            <a:off x="622845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1CB36011-573A-1542-1210-015B64AE9A4C}"/>
              </a:ext>
            </a:extLst>
          </p:cNvPr>
          <p:cNvSpPr/>
          <p:nvPr userDrawn="1"/>
        </p:nvSpPr>
        <p:spPr>
          <a:xfrm>
            <a:off x="4215919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F2E1FFD0-87CE-ADDC-6F86-D67F60572565}"/>
              </a:ext>
            </a:extLst>
          </p:cNvPr>
          <p:cNvSpPr/>
          <p:nvPr userDrawn="1"/>
        </p:nvSpPr>
        <p:spPr>
          <a:xfrm>
            <a:off x="622845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 dirty="0"/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id="{58A27599-7492-5955-1356-4FEB24B84648}"/>
              </a:ext>
            </a:extLst>
          </p:cNvPr>
          <p:cNvSpPr/>
          <p:nvPr userDrawn="1"/>
        </p:nvSpPr>
        <p:spPr>
          <a:xfrm>
            <a:off x="4215244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chemeClr val="bg2">
                <a:lumMod val="50000"/>
              </a:schemeClr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27FAA98A-33A9-73D9-0021-3B9D55F5E904}"/>
              </a:ext>
            </a:extLst>
          </p:cNvPr>
          <p:cNvSpPr txBox="1"/>
          <p:nvPr userDrawn="1"/>
        </p:nvSpPr>
        <p:spPr>
          <a:xfrm>
            <a:off x="622843" y="2367962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B945E7B8-C131-E14B-1C63-E5A7E1F66555}"/>
              </a:ext>
            </a:extLst>
          </p:cNvPr>
          <p:cNvSpPr txBox="1"/>
          <p:nvPr userDrawn="1"/>
        </p:nvSpPr>
        <p:spPr>
          <a:xfrm>
            <a:off x="4215244" y="2355548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9" name="TextBox 14">
            <a:extLst>
              <a:ext uri="{FF2B5EF4-FFF2-40B4-BE49-F238E27FC236}">
                <a16:creationId xmlns:a16="http://schemas.microsoft.com/office/drawing/2014/main" id="{88A4ED67-83B1-A351-BFE5-6E93991F4A30}"/>
              </a:ext>
            </a:extLst>
          </p:cNvPr>
          <p:cNvSpPr txBox="1"/>
          <p:nvPr userDrawn="1"/>
        </p:nvSpPr>
        <p:spPr>
          <a:xfrm>
            <a:off x="623386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30" name="TextBox 14">
            <a:extLst>
              <a:ext uri="{FF2B5EF4-FFF2-40B4-BE49-F238E27FC236}">
                <a16:creationId xmlns:a16="http://schemas.microsoft.com/office/drawing/2014/main" id="{F76B9BF3-8084-319F-5BFE-46462F84AE7F}"/>
              </a:ext>
            </a:extLst>
          </p:cNvPr>
          <p:cNvSpPr txBox="1"/>
          <p:nvPr userDrawn="1"/>
        </p:nvSpPr>
        <p:spPr>
          <a:xfrm>
            <a:off x="4215787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</p:spTree>
    <p:extLst>
      <p:ext uri="{BB962C8B-B14F-4D97-AF65-F5344CB8AC3E}">
        <p14:creationId xmlns:p14="http://schemas.microsoft.com/office/powerpoint/2010/main" val="73644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5495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6" r:id="rId4"/>
    <p:sldLayoutId id="2147483657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68" userDrawn="1">
          <p15:clr>
            <a:srgbClr val="F26B43"/>
          </p15:clr>
        </p15:guide>
        <p15:guide id="2" pos="23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>
            <a:extLst>
              <a:ext uri="{FF2B5EF4-FFF2-40B4-BE49-F238E27FC236}">
                <a16:creationId xmlns:a16="http://schemas.microsoft.com/office/drawing/2014/main" id="{00ED4D48-B28B-2C05-1066-CDE8BF118066}"/>
              </a:ext>
            </a:extLst>
          </p:cNvPr>
          <p:cNvSpPr/>
          <p:nvPr/>
        </p:nvSpPr>
        <p:spPr>
          <a:xfrm>
            <a:off x="344839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/>
          </a:p>
        </p:txBody>
      </p:sp>
      <p:sp>
        <p:nvSpPr>
          <p:cNvPr id="3" name="Freeform 21">
            <a:extLst>
              <a:ext uri="{FF2B5EF4-FFF2-40B4-BE49-F238E27FC236}">
                <a16:creationId xmlns:a16="http://schemas.microsoft.com/office/drawing/2014/main" id="{1F17AD34-1862-410C-D32F-AF84931FC1BA}"/>
              </a:ext>
            </a:extLst>
          </p:cNvPr>
          <p:cNvSpPr/>
          <p:nvPr/>
        </p:nvSpPr>
        <p:spPr>
          <a:xfrm>
            <a:off x="3937913" y="8135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4" name="Freeform 39">
            <a:extLst>
              <a:ext uri="{FF2B5EF4-FFF2-40B4-BE49-F238E27FC236}">
                <a16:creationId xmlns:a16="http://schemas.microsoft.com/office/drawing/2014/main" id="{F3B6B7AF-595C-6B91-C561-44EF32D25AAA}"/>
              </a:ext>
            </a:extLst>
          </p:cNvPr>
          <p:cNvSpPr/>
          <p:nvPr/>
        </p:nvSpPr>
        <p:spPr>
          <a:xfrm>
            <a:off x="344839" y="6985794"/>
            <a:ext cx="327375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7499" y="0"/>
                </a:moveTo>
                <a:lnTo>
                  <a:pt x="622088" y="0"/>
                </a:lnTo>
                <a:cubicBezTo>
                  <a:pt x="645294" y="0"/>
                  <a:pt x="667550" y="9219"/>
                  <a:pt x="683959" y="25628"/>
                </a:cubicBezTo>
                <a:cubicBezTo>
                  <a:pt x="700369" y="42037"/>
                  <a:pt x="709587" y="64293"/>
                  <a:pt x="709587" y="87499"/>
                </a:cubicBezTo>
                <a:lnTo>
                  <a:pt x="709587" y="1047840"/>
                </a:lnTo>
                <a:cubicBezTo>
                  <a:pt x="709587" y="1071047"/>
                  <a:pt x="700369" y="1093302"/>
                  <a:pt x="683959" y="1109712"/>
                </a:cubicBezTo>
                <a:cubicBezTo>
                  <a:pt x="667550" y="1126121"/>
                  <a:pt x="645294" y="1135340"/>
                  <a:pt x="622088" y="1135340"/>
                </a:cubicBezTo>
                <a:lnTo>
                  <a:pt x="87499" y="1135340"/>
                </a:lnTo>
                <a:cubicBezTo>
                  <a:pt x="39175" y="1135340"/>
                  <a:pt x="0" y="1096165"/>
                  <a:pt x="0" y="1047840"/>
                </a:cubicBezTo>
                <a:lnTo>
                  <a:pt x="0" y="87499"/>
                </a:lnTo>
                <a:cubicBezTo>
                  <a:pt x="0" y="64293"/>
                  <a:pt x="9219" y="42037"/>
                  <a:pt x="25628" y="25628"/>
                </a:cubicBezTo>
                <a:cubicBezTo>
                  <a:pt x="42037" y="9219"/>
                  <a:pt x="64293" y="0"/>
                  <a:pt x="87499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5" name="Freeform 59">
            <a:extLst>
              <a:ext uri="{FF2B5EF4-FFF2-40B4-BE49-F238E27FC236}">
                <a16:creationId xmlns:a16="http://schemas.microsoft.com/office/drawing/2014/main" id="{083B1035-7890-D094-4166-119935336E95}"/>
              </a:ext>
            </a:extLst>
          </p:cNvPr>
          <p:cNvSpPr/>
          <p:nvPr/>
        </p:nvSpPr>
        <p:spPr>
          <a:xfrm>
            <a:off x="3937913" y="6985794"/>
            <a:ext cx="3272400" cy="5238000"/>
          </a:xfrm>
          <a:custGeom>
            <a:avLst/>
            <a:gdLst/>
            <a:ahLst/>
            <a:cxnLst/>
            <a:rect l="l" t="t" r="r" b="b"/>
            <a:pathLst>
              <a:path w="709587" h="1135340">
                <a:moveTo>
                  <a:pt x="88138" y="0"/>
                </a:moveTo>
                <a:lnTo>
                  <a:pt x="621449" y="0"/>
                </a:lnTo>
                <a:cubicBezTo>
                  <a:pt x="644825" y="0"/>
                  <a:pt x="667243" y="9286"/>
                  <a:pt x="683772" y="25815"/>
                </a:cubicBezTo>
                <a:cubicBezTo>
                  <a:pt x="700301" y="42344"/>
                  <a:pt x="709587" y="64762"/>
                  <a:pt x="709587" y="88138"/>
                </a:cubicBezTo>
                <a:lnTo>
                  <a:pt x="709587" y="1047202"/>
                </a:lnTo>
                <a:cubicBezTo>
                  <a:pt x="709587" y="1070577"/>
                  <a:pt x="700301" y="1092996"/>
                  <a:pt x="683772" y="1109525"/>
                </a:cubicBezTo>
                <a:cubicBezTo>
                  <a:pt x="667243" y="1126054"/>
                  <a:pt x="644825" y="1135340"/>
                  <a:pt x="621449" y="1135340"/>
                </a:cubicBezTo>
                <a:lnTo>
                  <a:pt x="88138" y="1135340"/>
                </a:lnTo>
                <a:cubicBezTo>
                  <a:pt x="64762" y="1135340"/>
                  <a:pt x="42344" y="1126054"/>
                  <a:pt x="25815" y="1109525"/>
                </a:cubicBezTo>
                <a:cubicBezTo>
                  <a:pt x="9286" y="1092996"/>
                  <a:pt x="0" y="1070577"/>
                  <a:pt x="0" y="1047202"/>
                </a:cubicBezTo>
                <a:lnTo>
                  <a:pt x="0" y="88138"/>
                </a:lnTo>
                <a:cubicBezTo>
                  <a:pt x="0" y="64762"/>
                  <a:pt x="9286" y="42344"/>
                  <a:pt x="25815" y="25815"/>
                </a:cubicBezTo>
                <a:cubicBezTo>
                  <a:pt x="42344" y="9286"/>
                  <a:pt x="64762" y="0"/>
                  <a:pt x="88138" y="0"/>
                </a:cubicBezTo>
                <a:close/>
              </a:path>
            </a:pathLst>
          </a:custGeom>
          <a:solidFill>
            <a:srgbClr val="000000"/>
          </a:solidFill>
        </p:spPr>
        <p:txBody>
          <a:bodyPr/>
          <a:lstStyle/>
          <a:p>
            <a:endParaRPr lang="en-AU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4332D5CB-A697-9E31-BE60-2E36CA0CF419}"/>
              </a:ext>
            </a:extLst>
          </p:cNvPr>
          <p:cNvSpPr/>
          <p:nvPr/>
        </p:nvSpPr>
        <p:spPr>
          <a:xfrm>
            <a:off x="493646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7" name="Freeform 24">
            <a:extLst>
              <a:ext uri="{FF2B5EF4-FFF2-40B4-BE49-F238E27FC236}">
                <a16:creationId xmlns:a16="http://schemas.microsoft.com/office/drawing/2014/main" id="{73A07A4B-AD90-1C89-677E-1AA00B4B74F3}"/>
              </a:ext>
            </a:extLst>
          </p:cNvPr>
          <p:cNvSpPr/>
          <p:nvPr/>
        </p:nvSpPr>
        <p:spPr>
          <a:xfrm>
            <a:off x="4086720" y="9624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8" name="Freeform 42">
            <a:extLst>
              <a:ext uri="{FF2B5EF4-FFF2-40B4-BE49-F238E27FC236}">
                <a16:creationId xmlns:a16="http://schemas.microsoft.com/office/drawing/2014/main" id="{2FD8BEDA-F22B-38BF-7406-6BF720BF7957}"/>
              </a:ext>
            </a:extLst>
          </p:cNvPr>
          <p:cNvSpPr/>
          <p:nvPr/>
        </p:nvSpPr>
        <p:spPr>
          <a:xfrm>
            <a:off x="493646" y="7134601"/>
            <a:ext cx="2976137" cy="4940387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249" y="0"/>
                </a:moveTo>
                <a:lnTo>
                  <a:pt x="548830" y="0"/>
                </a:lnTo>
                <a:cubicBezTo>
                  <a:pt x="574357" y="0"/>
                  <a:pt x="598838" y="10141"/>
                  <a:pt x="616889" y="28191"/>
                </a:cubicBezTo>
                <a:cubicBezTo>
                  <a:pt x="634939" y="46241"/>
                  <a:pt x="645079" y="70722"/>
                  <a:pt x="645079" y="96249"/>
                </a:cubicBezTo>
                <a:lnTo>
                  <a:pt x="645079" y="974582"/>
                </a:lnTo>
                <a:cubicBezTo>
                  <a:pt x="645079" y="1000109"/>
                  <a:pt x="634939" y="1024591"/>
                  <a:pt x="616889" y="1042641"/>
                </a:cubicBezTo>
                <a:cubicBezTo>
                  <a:pt x="598838" y="1060691"/>
                  <a:pt x="574357" y="1070832"/>
                  <a:pt x="548830" y="1070832"/>
                </a:cubicBezTo>
                <a:lnTo>
                  <a:pt x="96249" y="1070832"/>
                </a:lnTo>
                <a:cubicBezTo>
                  <a:pt x="70722" y="1070832"/>
                  <a:pt x="46241" y="1060691"/>
                  <a:pt x="28191" y="1042641"/>
                </a:cubicBezTo>
                <a:cubicBezTo>
                  <a:pt x="10141" y="1024591"/>
                  <a:pt x="0" y="1000109"/>
                  <a:pt x="0" y="974582"/>
                </a:cubicBezTo>
                <a:lnTo>
                  <a:pt x="0" y="96249"/>
                </a:lnTo>
                <a:cubicBezTo>
                  <a:pt x="0" y="70722"/>
                  <a:pt x="10141" y="46241"/>
                  <a:pt x="28191" y="28191"/>
                </a:cubicBezTo>
                <a:cubicBezTo>
                  <a:pt x="46241" y="10141"/>
                  <a:pt x="70722" y="0"/>
                  <a:pt x="96249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 dirty="0"/>
          </a:p>
        </p:txBody>
      </p:sp>
      <p:sp>
        <p:nvSpPr>
          <p:cNvPr id="9" name="Freeform 62">
            <a:extLst>
              <a:ext uri="{FF2B5EF4-FFF2-40B4-BE49-F238E27FC236}">
                <a16:creationId xmlns:a16="http://schemas.microsoft.com/office/drawing/2014/main" id="{3D685F18-76D6-CF35-1C12-C44E013AFD7A}"/>
              </a:ext>
            </a:extLst>
          </p:cNvPr>
          <p:cNvSpPr/>
          <p:nvPr/>
        </p:nvSpPr>
        <p:spPr>
          <a:xfrm>
            <a:off x="4085513" y="7136582"/>
            <a:ext cx="2977200" cy="4939200"/>
          </a:xfrm>
          <a:custGeom>
            <a:avLst/>
            <a:gdLst/>
            <a:ahLst/>
            <a:cxnLst/>
            <a:rect l="l" t="t" r="r" b="b"/>
            <a:pathLst>
              <a:path w="645079" h="1070832">
                <a:moveTo>
                  <a:pt x="96952" y="0"/>
                </a:moveTo>
                <a:lnTo>
                  <a:pt x="548128" y="0"/>
                </a:lnTo>
                <a:cubicBezTo>
                  <a:pt x="601673" y="0"/>
                  <a:pt x="645079" y="43407"/>
                  <a:pt x="645079" y="96952"/>
                </a:cubicBezTo>
                <a:lnTo>
                  <a:pt x="645079" y="973880"/>
                </a:lnTo>
                <a:cubicBezTo>
                  <a:pt x="645079" y="999593"/>
                  <a:pt x="634865" y="1024253"/>
                  <a:pt x="616683" y="1042435"/>
                </a:cubicBezTo>
                <a:cubicBezTo>
                  <a:pt x="598501" y="1060617"/>
                  <a:pt x="573841" y="1070832"/>
                  <a:pt x="548128" y="1070832"/>
                </a:cubicBezTo>
                <a:lnTo>
                  <a:pt x="96952" y="1070832"/>
                </a:lnTo>
                <a:cubicBezTo>
                  <a:pt x="43407" y="1070832"/>
                  <a:pt x="0" y="1027425"/>
                  <a:pt x="0" y="973880"/>
                </a:cubicBezTo>
                <a:lnTo>
                  <a:pt x="0" y="96952"/>
                </a:lnTo>
                <a:cubicBezTo>
                  <a:pt x="0" y="43407"/>
                  <a:pt x="43407" y="0"/>
                  <a:pt x="96952" y="0"/>
                </a:cubicBezTo>
                <a:close/>
              </a:path>
            </a:pathLst>
          </a:custGeom>
          <a:solidFill>
            <a:srgbClr val="F4F4F4"/>
          </a:solidFill>
        </p:spPr>
        <p:txBody>
          <a:bodyPr/>
          <a:lstStyle/>
          <a:p>
            <a:endParaRPr lang="en-AU"/>
          </a:p>
        </p:txBody>
      </p:sp>
      <p:sp>
        <p:nvSpPr>
          <p:cNvPr id="10" name="TextBox 18">
            <a:extLst>
              <a:ext uri="{FF2B5EF4-FFF2-40B4-BE49-F238E27FC236}">
                <a16:creationId xmlns:a16="http://schemas.microsoft.com/office/drawing/2014/main" id="{9C9017E3-2903-B13F-7A14-9FB3A199B1B7}"/>
              </a:ext>
            </a:extLst>
          </p:cNvPr>
          <p:cNvSpPr txBox="1"/>
          <p:nvPr/>
        </p:nvSpPr>
        <p:spPr>
          <a:xfrm>
            <a:off x="730248" y="1021700"/>
            <a:ext cx="2438401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1" name="TextBox 36">
            <a:extLst>
              <a:ext uri="{FF2B5EF4-FFF2-40B4-BE49-F238E27FC236}">
                <a16:creationId xmlns:a16="http://schemas.microsoft.com/office/drawing/2014/main" id="{26EA7006-0919-7833-999A-A6474A904DC9}"/>
              </a:ext>
            </a:extLst>
          </p:cNvPr>
          <p:cNvSpPr txBox="1"/>
          <p:nvPr/>
        </p:nvSpPr>
        <p:spPr>
          <a:xfrm>
            <a:off x="4323600" y="1021699"/>
            <a:ext cx="2437200" cy="2039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40C351-4727-1525-2DB0-355B5BE1DB15}"/>
              </a:ext>
            </a:extLst>
          </p:cNvPr>
          <p:cNvSpPr txBox="1"/>
          <p:nvPr/>
        </p:nvSpPr>
        <p:spPr>
          <a:xfrm>
            <a:off x="73025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3" name="TextBox 36">
            <a:extLst>
              <a:ext uri="{FF2B5EF4-FFF2-40B4-BE49-F238E27FC236}">
                <a16:creationId xmlns:a16="http://schemas.microsoft.com/office/drawing/2014/main" id="{1E52A8FB-2EEC-34D0-3B03-531CB72EDA5E}"/>
              </a:ext>
            </a:extLst>
          </p:cNvPr>
          <p:cNvSpPr txBox="1"/>
          <p:nvPr/>
        </p:nvSpPr>
        <p:spPr>
          <a:xfrm>
            <a:off x="4323600" y="7196400"/>
            <a:ext cx="2437200" cy="2032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680"/>
              </a:lnSpc>
              <a:spcBef>
                <a:spcPct val="0"/>
              </a:spcBef>
            </a:pPr>
            <a:r>
              <a:rPr lang="en-AU" sz="1050" dirty="0">
                <a:latin typeface="Canva Sans" panose="02010600030101010101" charset="0"/>
              </a:rPr>
              <a:t>{{</a:t>
            </a:r>
            <a:r>
              <a:rPr lang="en-US" altLang="zh-CN" sz="1050" dirty="0">
                <a:latin typeface="Canva Sans" panose="02010600030101010101" charset="0"/>
              </a:rPr>
              <a:t>type_</a:t>
            </a:r>
            <a:r>
              <a:rPr lang="en-AU" sz="1050" dirty="0">
                <a:latin typeface="Canva Sans" panose="02010600030101010101" charset="0"/>
              </a:rPr>
              <a:t>acronym}}.{{index}}</a:t>
            </a:r>
            <a:endParaRPr lang="en-US" sz="1050" dirty="0">
              <a:solidFill>
                <a:srgbClr val="000000"/>
              </a:solidFill>
              <a:latin typeface="Canva Sans" panose="02010600030101010101" charset="0"/>
              <a:ea typeface="Canva Sans"/>
              <a:cs typeface="Canva Sans"/>
              <a:sym typeface="Canva Sans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75DEEE07-65D7-828C-55B4-4157EEED2D43}"/>
              </a:ext>
            </a:extLst>
          </p:cNvPr>
          <p:cNvSpPr txBox="1"/>
          <p:nvPr/>
        </p:nvSpPr>
        <p:spPr>
          <a:xfrm>
            <a:off x="828570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45F34362-651E-6CF7-6036-3A1D3BD4227D}"/>
              </a:ext>
            </a:extLst>
          </p:cNvPr>
          <p:cNvSpPr txBox="1"/>
          <p:nvPr/>
        </p:nvSpPr>
        <p:spPr>
          <a:xfrm>
            <a:off x="4421644" y="133411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16CBE994-2CEE-E052-C958-6A9195369EE4}"/>
              </a:ext>
            </a:extLst>
          </p:cNvPr>
          <p:cNvSpPr txBox="1"/>
          <p:nvPr/>
        </p:nvSpPr>
        <p:spPr>
          <a:xfrm>
            <a:off x="828570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7" name="TextBox 11">
            <a:extLst>
              <a:ext uri="{FF2B5EF4-FFF2-40B4-BE49-F238E27FC236}">
                <a16:creationId xmlns:a16="http://schemas.microsoft.com/office/drawing/2014/main" id="{CC9125A0-1587-B8F7-0F9B-ED848DE08E49}"/>
              </a:ext>
            </a:extLst>
          </p:cNvPr>
          <p:cNvSpPr txBox="1"/>
          <p:nvPr/>
        </p:nvSpPr>
        <p:spPr>
          <a:xfrm>
            <a:off x="4421644" y="7470000"/>
            <a:ext cx="2306289" cy="885046"/>
          </a:xfrm>
          <a:prstGeom prst="rect">
            <a:avLst/>
          </a:prstGeom>
        </p:spPr>
        <p:txBody>
          <a:bodyPr lIns="83993" tIns="83993" rIns="83993" bIns="83993" rtlCol="0" anchor="ctr"/>
          <a:lstStyle/>
          <a:p>
            <a:pPr algn="ctr">
              <a:lnSpc>
                <a:spcPts val="1960"/>
              </a:lnSpc>
            </a:pPr>
            <a:r>
              <a:rPr lang="en-US" sz="14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{{subtype}}</a:t>
            </a: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15C12E22-2234-0603-3A40-596914949374}"/>
              </a:ext>
            </a:extLst>
          </p:cNvPr>
          <p:cNvSpPr/>
          <p:nvPr/>
        </p:nvSpPr>
        <p:spPr>
          <a:xfrm>
            <a:off x="828570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45AC0519-7ABA-304C-1EDA-976DFAC58EC7}"/>
              </a:ext>
            </a:extLst>
          </p:cNvPr>
          <p:cNvSpPr/>
          <p:nvPr/>
        </p:nvSpPr>
        <p:spPr>
          <a:xfrm>
            <a:off x="4421641" y="133411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17B7B1F-1AFC-D8A0-2BE1-BA849D7B98CE}"/>
              </a:ext>
            </a:extLst>
          </p:cNvPr>
          <p:cNvSpPr/>
          <p:nvPr/>
        </p:nvSpPr>
        <p:spPr>
          <a:xfrm>
            <a:off x="828566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1" name="Freeform 10">
            <a:extLst>
              <a:ext uri="{FF2B5EF4-FFF2-40B4-BE49-F238E27FC236}">
                <a16:creationId xmlns:a16="http://schemas.microsoft.com/office/drawing/2014/main" id="{8FA914AC-5CF0-A683-8212-D4445AB07522}"/>
              </a:ext>
            </a:extLst>
          </p:cNvPr>
          <p:cNvSpPr/>
          <p:nvPr/>
        </p:nvSpPr>
        <p:spPr>
          <a:xfrm>
            <a:off x="4421641" y="7470000"/>
            <a:ext cx="2306289" cy="885046"/>
          </a:xfrm>
          <a:custGeom>
            <a:avLst/>
            <a:gdLst/>
            <a:ahLst/>
            <a:cxnLst/>
            <a:rect l="l" t="t" r="r" b="b"/>
            <a:pathLst>
              <a:path w="499890" h="163259">
                <a:moveTo>
                  <a:pt x="0" y="0"/>
                </a:moveTo>
                <a:lnTo>
                  <a:pt x="499890" y="0"/>
                </a:lnTo>
                <a:lnTo>
                  <a:pt x="499890" y="163259"/>
                </a:lnTo>
                <a:lnTo>
                  <a:pt x="0" y="163259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19A34FC6-250D-15C8-AD9F-34AA5A6491C7}"/>
              </a:ext>
            </a:extLst>
          </p:cNvPr>
          <p:cNvSpPr/>
          <p:nvPr/>
        </p:nvSpPr>
        <p:spPr>
          <a:xfrm>
            <a:off x="622845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0BAB65BD-A8F5-FAF7-6CD3-6F1F54D94594}"/>
              </a:ext>
            </a:extLst>
          </p:cNvPr>
          <p:cNvSpPr/>
          <p:nvPr/>
        </p:nvSpPr>
        <p:spPr>
          <a:xfrm>
            <a:off x="4215919" y="2357294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4" name="Freeform 13">
            <a:extLst>
              <a:ext uri="{FF2B5EF4-FFF2-40B4-BE49-F238E27FC236}">
                <a16:creationId xmlns:a16="http://schemas.microsoft.com/office/drawing/2014/main" id="{808F9129-D2C3-CED7-FD8D-4C6B1D3A390B}"/>
              </a:ext>
            </a:extLst>
          </p:cNvPr>
          <p:cNvSpPr/>
          <p:nvPr/>
        </p:nvSpPr>
        <p:spPr>
          <a:xfrm>
            <a:off x="622845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 dirty="0"/>
          </a:p>
        </p:txBody>
      </p:sp>
      <p:sp>
        <p:nvSpPr>
          <p:cNvPr id="25" name="Freeform 13">
            <a:extLst>
              <a:ext uri="{FF2B5EF4-FFF2-40B4-BE49-F238E27FC236}">
                <a16:creationId xmlns:a16="http://schemas.microsoft.com/office/drawing/2014/main" id="{B303C841-2B29-B9BA-AE61-CF1CB828DB5B}"/>
              </a:ext>
            </a:extLst>
          </p:cNvPr>
          <p:cNvSpPr/>
          <p:nvPr/>
        </p:nvSpPr>
        <p:spPr>
          <a:xfrm>
            <a:off x="4215244" y="8492400"/>
            <a:ext cx="2717738" cy="3333100"/>
          </a:xfrm>
          <a:custGeom>
            <a:avLst/>
            <a:gdLst/>
            <a:ahLst/>
            <a:cxnLst/>
            <a:rect l="l" t="t" r="r" b="b"/>
            <a:pathLst>
              <a:path w="579765" h="429166">
                <a:moveTo>
                  <a:pt x="0" y="0"/>
                </a:moveTo>
                <a:lnTo>
                  <a:pt x="579765" y="0"/>
                </a:lnTo>
                <a:lnTo>
                  <a:pt x="579765" y="429166"/>
                </a:lnTo>
                <a:lnTo>
                  <a:pt x="0" y="429166"/>
                </a:lnTo>
                <a:close/>
              </a:path>
            </a:pathLst>
          </a:custGeom>
          <a:ln w="38100" cap="sq">
            <a:solidFill>
              <a:srgbClr val="000000"/>
            </a:solidFill>
            <a:prstDash val="sysDot"/>
            <a:miter/>
          </a:ln>
        </p:spPr>
        <p:txBody>
          <a:bodyPr/>
          <a:lstStyle/>
          <a:p>
            <a:endParaRPr lang="en-AU"/>
          </a:p>
        </p:txBody>
      </p:sp>
      <p:sp>
        <p:nvSpPr>
          <p:cNvPr id="26" name="TextBox 14">
            <a:extLst>
              <a:ext uri="{FF2B5EF4-FFF2-40B4-BE49-F238E27FC236}">
                <a16:creationId xmlns:a16="http://schemas.microsoft.com/office/drawing/2014/main" id="{0F302E89-1C9E-D368-E20D-E81E61FF36D1}"/>
              </a:ext>
            </a:extLst>
          </p:cNvPr>
          <p:cNvSpPr txBox="1"/>
          <p:nvPr/>
        </p:nvSpPr>
        <p:spPr>
          <a:xfrm>
            <a:off x="622843" y="2367962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33188690-D8FD-D9AE-2BA2-E3C437C0AB83}"/>
              </a:ext>
            </a:extLst>
          </p:cNvPr>
          <p:cNvSpPr txBox="1"/>
          <p:nvPr/>
        </p:nvSpPr>
        <p:spPr>
          <a:xfrm>
            <a:off x="4215244" y="2355548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8" name="TextBox 14">
            <a:extLst>
              <a:ext uri="{FF2B5EF4-FFF2-40B4-BE49-F238E27FC236}">
                <a16:creationId xmlns:a16="http://schemas.microsoft.com/office/drawing/2014/main" id="{0F791A17-3B3D-F34B-1B46-03683C0F9886}"/>
              </a:ext>
            </a:extLst>
          </p:cNvPr>
          <p:cNvSpPr txBox="1"/>
          <p:nvPr/>
        </p:nvSpPr>
        <p:spPr>
          <a:xfrm>
            <a:off x="623386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  <p:sp>
        <p:nvSpPr>
          <p:cNvPr id="29" name="TextBox 14">
            <a:extLst>
              <a:ext uri="{FF2B5EF4-FFF2-40B4-BE49-F238E27FC236}">
                <a16:creationId xmlns:a16="http://schemas.microsoft.com/office/drawing/2014/main" id="{CCC968F0-6733-534B-A603-09F064B711E0}"/>
              </a:ext>
            </a:extLst>
          </p:cNvPr>
          <p:cNvSpPr txBox="1"/>
          <p:nvPr/>
        </p:nvSpPr>
        <p:spPr>
          <a:xfrm>
            <a:off x="4215787" y="8492400"/>
            <a:ext cx="2717738" cy="3322431"/>
          </a:xfrm>
          <a:prstGeom prst="rect">
            <a:avLst/>
          </a:prstGeom>
        </p:spPr>
        <p:txBody>
          <a:bodyPr lIns="83993" tIns="83993" rIns="83993" bIns="83993" rtlCol="0" anchor="t"/>
          <a:lstStyle/>
          <a:p>
            <a:pPr algn="l">
              <a:lnSpc>
                <a:spcPts val="2100"/>
              </a:lnSpc>
            </a:pPr>
            <a:r>
              <a:rPr lang="en-US" sz="14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{{description}}</a:t>
            </a:r>
          </a:p>
        </p:txBody>
      </p:sp>
    </p:spTree>
    <p:extLst>
      <p:ext uri="{BB962C8B-B14F-4D97-AF65-F5344CB8AC3E}">
        <p14:creationId xmlns:p14="http://schemas.microsoft.com/office/powerpoint/2010/main" val="4028507114"/>
      </p:ext>
    </p:extLst>
  </p:cSld>
  <p:clrMapOvr>
    <a:masterClrMapping/>
  </p:clrMapOvr>
</p:sld>
</file>

<file path=ppt/theme/theme1.xml><?xml version="1.0" encoding="utf-8"?>
<a:theme xmlns:a="http://schemas.openxmlformats.org/drawingml/2006/main" name="card_ta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52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Canva Sans</vt:lpstr>
      <vt:lpstr>Arial</vt:lpstr>
      <vt:lpstr>Canva Sans Bold</vt:lpstr>
      <vt:lpstr>card_tamplate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MagicS-HRI_Cards</dc:title>
  <cp:lastModifiedBy>Yan Zhang</cp:lastModifiedBy>
  <cp:revision>14</cp:revision>
  <dcterms:created xsi:type="dcterms:W3CDTF">2006-08-16T00:00:00Z</dcterms:created>
  <dcterms:modified xsi:type="dcterms:W3CDTF">2026-04-21T02:02:43Z</dcterms:modified>
  <dc:identifier>DAHCycPDYfE</dc:identifier>
</cp:coreProperties>
</file>