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embeddedFontLst>
    <p:embeddedFont>
      <p:font typeface="Canva Sans" panose="02010600030101010101" charset="0"/>
      <p:regular r:id="rId3"/>
    </p:embeddedFont>
    <p:embeddedFont>
      <p:font typeface="Canva Sans Bold" panose="02010600030101010101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5" d="100"/>
          <a:sy n="65" d="100"/>
        </p:scale>
        <p:origin x="74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>
            <a:off x="4981265" y="127776"/>
            <a:ext cx="2436633" cy="3478816"/>
          </a:xfrm>
          <a:custGeom>
            <a:avLst/>
            <a:gdLst/>
            <a:ahLst/>
            <a:cxnLst/>
            <a:rect l="l" t="t" r="r" b="b"/>
            <a:pathLst>
              <a:path w="451993" h="645287">
                <a:moveTo>
                  <a:pt x="451993" y="31773"/>
                </a:moveTo>
                <a:lnTo>
                  <a:pt x="451993" y="613514"/>
                </a:lnTo>
                <a:cubicBezTo>
                  <a:pt x="451993" y="621941"/>
                  <a:pt x="448645" y="630022"/>
                  <a:pt x="442687" y="635981"/>
                </a:cubicBezTo>
                <a:cubicBezTo>
                  <a:pt x="436728" y="641939"/>
                  <a:pt x="428647" y="645287"/>
                  <a:pt x="420220" y="645287"/>
                </a:cubicBezTo>
                <a:lnTo>
                  <a:pt x="31773" y="645287"/>
                </a:lnTo>
                <a:cubicBezTo>
                  <a:pt x="23346" y="645287"/>
                  <a:pt x="15265" y="641939"/>
                  <a:pt x="9306" y="635981"/>
                </a:cubicBezTo>
                <a:cubicBezTo>
                  <a:pt x="3348" y="630022"/>
                  <a:pt x="0" y="621941"/>
                  <a:pt x="0" y="613514"/>
                </a:cubicBezTo>
                <a:lnTo>
                  <a:pt x="0" y="31773"/>
                </a:lnTo>
                <a:cubicBezTo>
                  <a:pt x="0" y="23346"/>
                  <a:pt x="3348" y="15265"/>
                  <a:pt x="9306" y="9306"/>
                </a:cubicBezTo>
                <a:cubicBezTo>
                  <a:pt x="15265" y="3348"/>
                  <a:pt x="23346" y="0"/>
                  <a:pt x="31773" y="0"/>
                </a:cubicBezTo>
                <a:lnTo>
                  <a:pt x="420220" y="0"/>
                </a:lnTo>
                <a:cubicBezTo>
                  <a:pt x="428647" y="0"/>
                  <a:pt x="436728" y="3348"/>
                  <a:pt x="442687" y="9306"/>
                </a:cubicBezTo>
                <a:cubicBezTo>
                  <a:pt x="448645" y="15265"/>
                  <a:pt x="451993" y="23346"/>
                  <a:pt x="451993" y="31773"/>
                </a:cubicBezTo>
                <a:close/>
              </a:path>
            </a:pathLst>
          </a:custGeom>
          <a:solidFill>
            <a:srgbClr val="FFFFFF"/>
          </a:solidFill>
          <a:ln w="9525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AU"/>
          </a:p>
        </p:txBody>
      </p:sp>
      <p:sp>
        <p:nvSpPr>
          <p:cNvPr id="15" name="Freeform 15"/>
          <p:cNvSpPr/>
          <p:nvPr/>
        </p:nvSpPr>
        <p:spPr>
          <a:xfrm>
            <a:off x="4981265" y="3606592"/>
            <a:ext cx="2436633" cy="3478816"/>
          </a:xfrm>
          <a:custGeom>
            <a:avLst/>
            <a:gdLst/>
            <a:ahLst/>
            <a:cxnLst/>
            <a:rect l="l" t="t" r="r" b="b"/>
            <a:pathLst>
              <a:path w="451993" h="645287">
                <a:moveTo>
                  <a:pt x="451993" y="31773"/>
                </a:moveTo>
                <a:lnTo>
                  <a:pt x="451993" y="613514"/>
                </a:lnTo>
                <a:cubicBezTo>
                  <a:pt x="451993" y="621941"/>
                  <a:pt x="448645" y="630022"/>
                  <a:pt x="442687" y="635981"/>
                </a:cubicBezTo>
                <a:cubicBezTo>
                  <a:pt x="436728" y="641939"/>
                  <a:pt x="428647" y="645287"/>
                  <a:pt x="420220" y="645287"/>
                </a:cubicBezTo>
                <a:lnTo>
                  <a:pt x="31773" y="645287"/>
                </a:lnTo>
                <a:cubicBezTo>
                  <a:pt x="23346" y="645287"/>
                  <a:pt x="15265" y="641939"/>
                  <a:pt x="9306" y="635981"/>
                </a:cubicBezTo>
                <a:cubicBezTo>
                  <a:pt x="3348" y="630022"/>
                  <a:pt x="0" y="621941"/>
                  <a:pt x="0" y="613514"/>
                </a:cubicBezTo>
                <a:lnTo>
                  <a:pt x="0" y="31773"/>
                </a:lnTo>
                <a:cubicBezTo>
                  <a:pt x="0" y="23346"/>
                  <a:pt x="3348" y="15265"/>
                  <a:pt x="9306" y="9306"/>
                </a:cubicBezTo>
                <a:cubicBezTo>
                  <a:pt x="15265" y="3348"/>
                  <a:pt x="23346" y="0"/>
                  <a:pt x="31773" y="0"/>
                </a:cubicBezTo>
                <a:lnTo>
                  <a:pt x="420220" y="0"/>
                </a:lnTo>
                <a:cubicBezTo>
                  <a:pt x="428647" y="0"/>
                  <a:pt x="436728" y="3348"/>
                  <a:pt x="442687" y="9306"/>
                </a:cubicBezTo>
                <a:cubicBezTo>
                  <a:pt x="448645" y="15265"/>
                  <a:pt x="451993" y="23346"/>
                  <a:pt x="451993" y="31773"/>
                </a:cubicBezTo>
                <a:close/>
              </a:path>
            </a:pathLst>
          </a:custGeom>
          <a:solidFill>
            <a:srgbClr val="FFFFFF"/>
          </a:solidFill>
          <a:ln w="9525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AU"/>
          </a:p>
        </p:txBody>
      </p:sp>
      <p:sp>
        <p:nvSpPr>
          <p:cNvPr id="12" name="Freeform 12"/>
          <p:cNvSpPr/>
          <p:nvPr/>
        </p:nvSpPr>
        <p:spPr>
          <a:xfrm>
            <a:off x="2544633" y="3606592"/>
            <a:ext cx="2436633" cy="3478816"/>
          </a:xfrm>
          <a:custGeom>
            <a:avLst/>
            <a:gdLst/>
            <a:ahLst/>
            <a:cxnLst/>
            <a:rect l="l" t="t" r="r" b="b"/>
            <a:pathLst>
              <a:path w="451993" h="645287">
                <a:moveTo>
                  <a:pt x="451993" y="31773"/>
                </a:moveTo>
                <a:lnTo>
                  <a:pt x="451993" y="613514"/>
                </a:lnTo>
                <a:cubicBezTo>
                  <a:pt x="451993" y="621941"/>
                  <a:pt x="448645" y="630022"/>
                  <a:pt x="442687" y="635981"/>
                </a:cubicBezTo>
                <a:cubicBezTo>
                  <a:pt x="436728" y="641939"/>
                  <a:pt x="428647" y="645287"/>
                  <a:pt x="420220" y="645287"/>
                </a:cubicBezTo>
                <a:lnTo>
                  <a:pt x="31773" y="645287"/>
                </a:lnTo>
                <a:cubicBezTo>
                  <a:pt x="23346" y="645287"/>
                  <a:pt x="15265" y="641939"/>
                  <a:pt x="9306" y="635981"/>
                </a:cubicBezTo>
                <a:cubicBezTo>
                  <a:pt x="3348" y="630022"/>
                  <a:pt x="0" y="621941"/>
                  <a:pt x="0" y="613514"/>
                </a:cubicBezTo>
                <a:lnTo>
                  <a:pt x="0" y="31773"/>
                </a:lnTo>
                <a:cubicBezTo>
                  <a:pt x="0" y="23346"/>
                  <a:pt x="3348" y="15265"/>
                  <a:pt x="9306" y="9306"/>
                </a:cubicBezTo>
                <a:cubicBezTo>
                  <a:pt x="15265" y="3348"/>
                  <a:pt x="23346" y="0"/>
                  <a:pt x="31773" y="0"/>
                </a:cubicBezTo>
                <a:lnTo>
                  <a:pt x="420220" y="0"/>
                </a:lnTo>
                <a:cubicBezTo>
                  <a:pt x="428647" y="0"/>
                  <a:pt x="436728" y="3348"/>
                  <a:pt x="442687" y="9306"/>
                </a:cubicBezTo>
                <a:cubicBezTo>
                  <a:pt x="448645" y="15265"/>
                  <a:pt x="451993" y="23346"/>
                  <a:pt x="451993" y="31773"/>
                </a:cubicBezTo>
                <a:close/>
              </a:path>
            </a:pathLst>
          </a:custGeom>
          <a:solidFill>
            <a:srgbClr val="FFFFFF"/>
          </a:solidFill>
          <a:ln w="9525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>
            <a:off x="2544633" y="127776"/>
            <a:ext cx="2436633" cy="3478816"/>
          </a:xfrm>
          <a:custGeom>
            <a:avLst/>
            <a:gdLst/>
            <a:ahLst/>
            <a:cxnLst/>
            <a:rect l="l" t="t" r="r" b="b"/>
            <a:pathLst>
              <a:path w="451993" h="645287">
                <a:moveTo>
                  <a:pt x="451993" y="31773"/>
                </a:moveTo>
                <a:lnTo>
                  <a:pt x="451993" y="613514"/>
                </a:lnTo>
                <a:cubicBezTo>
                  <a:pt x="451993" y="621941"/>
                  <a:pt x="448645" y="630022"/>
                  <a:pt x="442687" y="635981"/>
                </a:cubicBezTo>
                <a:cubicBezTo>
                  <a:pt x="436728" y="641939"/>
                  <a:pt x="428647" y="645287"/>
                  <a:pt x="420220" y="645287"/>
                </a:cubicBezTo>
                <a:lnTo>
                  <a:pt x="31773" y="645287"/>
                </a:lnTo>
                <a:cubicBezTo>
                  <a:pt x="23346" y="645287"/>
                  <a:pt x="15265" y="641939"/>
                  <a:pt x="9306" y="635981"/>
                </a:cubicBezTo>
                <a:cubicBezTo>
                  <a:pt x="3348" y="630022"/>
                  <a:pt x="0" y="621941"/>
                  <a:pt x="0" y="613514"/>
                </a:cubicBezTo>
                <a:lnTo>
                  <a:pt x="0" y="31773"/>
                </a:lnTo>
                <a:cubicBezTo>
                  <a:pt x="0" y="23346"/>
                  <a:pt x="3348" y="15265"/>
                  <a:pt x="9306" y="9306"/>
                </a:cubicBezTo>
                <a:cubicBezTo>
                  <a:pt x="15265" y="3348"/>
                  <a:pt x="23346" y="0"/>
                  <a:pt x="31773" y="0"/>
                </a:cubicBezTo>
                <a:lnTo>
                  <a:pt x="420220" y="0"/>
                </a:lnTo>
                <a:cubicBezTo>
                  <a:pt x="428647" y="0"/>
                  <a:pt x="436728" y="3348"/>
                  <a:pt x="442687" y="9306"/>
                </a:cubicBezTo>
                <a:cubicBezTo>
                  <a:pt x="448645" y="15265"/>
                  <a:pt x="451993" y="23346"/>
                  <a:pt x="451993" y="31773"/>
                </a:cubicBezTo>
                <a:close/>
              </a:path>
            </a:pathLst>
          </a:custGeom>
          <a:solidFill>
            <a:srgbClr val="FFFFFF"/>
          </a:solidFill>
          <a:ln w="9525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AU"/>
          </a:p>
        </p:txBody>
      </p:sp>
      <p:sp>
        <p:nvSpPr>
          <p:cNvPr id="9" name="Freeform 9"/>
          <p:cNvSpPr/>
          <p:nvPr/>
        </p:nvSpPr>
        <p:spPr>
          <a:xfrm>
            <a:off x="108000" y="3606592"/>
            <a:ext cx="2436633" cy="3478816"/>
          </a:xfrm>
          <a:custGeom>
            <a:avLst/>
            <a:gdLst/>
            <a:ahLst/>
            <a:cxnLst/>
            <a:rect l="l" t="t" r="r" b="b"/>
            <a:pathLst>
              <a:path w="451993" h="645287">
                <a:moveTo>
                  <a:pt x="451993" y="31773"/>
                </a:moveTo>
                <a:lnTo>
                  <a:pt x="451993" y="613514"/>
                </a:lnTo>
                <a:cubicBezTo>
                  <a:pt x="451993" y="621941"/>
                  <a:pt x="448645" y="630022"/>
                  <a:pt x="442687" y="635981"/>
                </a:cubicBezTo>
                <a:cubicBezTo>
                  <a:pt x="436728" y="641939"/>
                  <a:pt x="428647" y="645287"/>
                  <a:pt x="420220" y="645287"/>
                </a:cubicBezTo>
                <a:lnTo>
                  <a:pt x="31773" y="645287"/>
                </a:lnTo>
                <a:cubicBezTo>
                  <a:pt x="23346" y="645287"/>
                  <a:pt x="15265" y="641939"/>
                  <a:pt x="9306" y="635981"/>
                </a:cubicBezTo>
                <a:cubicBezTo>
                  <a:pt x="3348" y="630022"/>
                  <a:pt x="0" y="621941"/>
                  <a:pt x="0" y="613514"/>
                </a:cubicBezTo>
                <a:lnTo>
                  <a:pt x="0" y="31773"/>
                </a:lnTo>
                <a:cubicBezTo>
                  <a:pt x="0" y="23346"/>
                  <a:pt x="3348" y="15265"/>
                  <a:pt x="9306" y="9306"/>
                </a:cubicBezTo>
                <a:cubicBezTo>
                  <a:pt x="15265" y="3348"/>
                  <a:pt x="23346" y="0"/>
                  <a:pt x="31773" y="0"/>
                </a:cubicBezTo>
                <a:lnTo>
                  <a:pt x="420220" y="0"/>
                </a:lnTo>
                <a:cubicBezTo>
                  <a:pt x="428647" y="0"/>
                  <a:pt x="436728" y="3348"/>
                  <a:pt x="442687" y="9306"/>
                </a:cubicBezTo>
                <a:cubicBezTo>
                  <a:pt x="448645" y="15265"/>
                  <a:pt x="451993" y="23346"/>
                  <a:pt x="451993" y="31773"/>
                </a:cubicBezTo>
                <a:close/>
              </a:path>
            </a:pathLst>
          </a:custGeom>
          <a:solidFill>
            <a:srgbClr val="FFFFFF"/>
          </a:solidFill>
          <a:ln w="9525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AU"/>
          </a:p>
        </p:txBody>
      </p:sp>
      <p:sp>
        <p:nvSpPr>
          <p:cNvPr id="18" name="Freeform 18"/>
          <p:cNvSpPr/>
          <p:nvPr/>
        </p:nvSpPr>
        <p:spPr>
          <a:xfrm>
            <a:off x="108000" y="7085408"/>
            <a:ext cx="2436633" cy="3478816"/>
          </a:xfrm>
          <a:custGeom>
            <a:avLst/>
            <a:gdLst/>
            <a:ahLst/>
            <a:cxnLst/>
            <a:rect l="l" t="t" r="r" b="b"/>
            <a:pathLst>
              <a:path w="451993" h="645287">
                <a:moveTo>
                  <a:pt x="451993" y="31773"/>
                </a:moveTo>
                <a:lnTo>
                  <a:pt x="451993" y="613514"/>
                </a:lnTo>
                <a:cubicBezTo>
                  <a:pt x="451993" y="621941"/>
                  <a:pt x="448645" y="630022"/>
                  <a:pt x="442687" y="635981"/>
                </a:cubicBezTo>
                <a:cubicBezTo>
                  <a:pt x="436728" y="641939"/>
                  <a:pt x="428647" y="645287"/>
                  <a:pt x="420220" y="645287"/>
                </a:cubicBezTo>
                <a:lnTo>
                  <a:pt x="31773" y="645287"/>
                </a:lnTo>
                <a:cubicBezTo>
                  <a:pt x="23346" y="645287"/>
                  <a:pt x="15265" y="641939"/>
                  <a:pt x="9306" y="635981"/>
                </a:cubicBezTo>
                <a:cubicBezTo>
                  <a:pt x="3348" y="630022"/>
                  <a:pt x="0" y="621941"/>
                  <a:pt x="0" y="613514"/>
                </a:cubicBezTo>
                <a:lnTo>
                  <a:pt x="0" y="31773"/>
                </a:lnTo>
                <a:cubicBezTo>
                  <a:pt x="0" y="23346"/>
                  <a:pt x="3348" y="15265"/>
                  <a:pt x="9306" y="9306"/>
                </a:cubicBezTo>
                <a:cubicBezTo>
                  <a:pt x="15265" y="3348"/>
                  <a:pt x="23346" y="0"/>
                  <a:pt x="31773" y="0"/>
                </a:cubicBezTo>
                <a:lnTo>
                  <a:pt x="420220" y="0"/>
                </a:lnTo>
                <a:cubicBezTo>
                  <a:pt x="428647" y="0"/>
                  <a:pt x="436728" y="3348"/>
                  <a:pt x="442687" y="9306"/>
                </a:cubicBezTo>
                <a:cubicBezTo>
                  <a:pt x="448645" y="15265"/>
                  <a:pt x="451993" y="23346"/>
                  <a:pt x="451993" y="31773"/>
                </a:cubicBezTo>
                <a:close/>
              </a:path>
            </a:pathLst>
          </a:custGeom>
          <a:solidFill>
            <a:srgbClr val="FFFFFF"/>
          </a:solidFill>
          <a:ln w="9525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AU"/>
          </a:p>
        </p:txBody>
      </p:sp>
      <p:sp>
        <p:nvSpPr>
          <p:cNvPr id="21" name="Freeform 21"/>
          <p:cNvSpPr/>
          <p:nvPr/>
        </p:nvSpPr>
        <p:spPr>
          <a:xfrm>
            <a:off x="2544633" y="7085408"/>
            <a:ext cx="2436633" cy="3478816"/>
          </a:xfrm>
          <a:custGeom>
            <a:avLst/>
            <a:gdLst/>
            <a:ahLst/>
            <a:cxnLst/>
            <a:rect l="l" t="t" r="r" b="b"/>
            <a:pathLst>
              <a:path w="451993" h="645287">
                <a:moveTo>
                  <a:pt x="451993" y="31773"/>
                </a:moveTo>
                <a:lnTo>
                  <a:pt x="451993" y="613514"/>
                </a:lnTo>
                <a:cubicBezTo>
                  <a:pt x="451993" y="621941"/>
                  <a:pt x="448645" y="630022"/>
                  <a:pt x="442687" y="635981"/>
                </a:cubicBezTo>
                <a:cubicBezTo>
                  <a:pt x="436728" y="641939"/>
                  <a:pt x="428647" y="645287"/>
                  <a:pt x="420220" y="645287"/>
                </a:cubicBezTo>
                <a:lnTo>
                  <a:pt x="31773" y="645287"/>
                </a:lnTo>
                <a:cubicBezTo>
                  <a:pt x="23346" y="645287"/>
                  <a:pt x="15265" y="641939"/>
                  <a:pt x="9306" y="635981"/>
                </a:cubicBezTo>
                <a:cubicBezTo>
                  <a:pt x="3348" y="630022"/>
                  <a:pt x="0" y="621941"/>
                  <a:pt x="0" y="613514"/>
                </a:cubicBezTo>
                <a:lnTo>
                  <a:pt x="0" y="31773"/>
                </a:lnTo>
                <a:cubicBezTo>
                  <a:pt x="0" y="23346"/>
                  <a:pt x="3348" y="15265"/>
                  <a:pt x="9306" y="9306"/>
                </a:cubicBezTo>
                <a:cubicBezTo>
                  <a:pt x="15265" y="3348"/>
                  <a:pt x="23346" y="0"/>
                  <a:pt x="31773" y="0"/>
                </a:cubicBezTo>
                <a:lnTo>
                  <a:pt x="420220" y="0"/>
                </a:lnTo>
                <a:cubicBezTo>
                  <a:pt x="428647" y="0"/>
                  <a:pt x="436728" y="3348"/>
                  <a:pt x="442687" y="9306"/>
                </a:cubicBezTo>
                <a:cubicBezTo>
                  <a:pt x="448645" y="15265"/>
                  <a:pt x="451993" y="23346"/>
                  <a:pt x="451993" y="31773"/>
                </a:cubicBezTo>
                <a:close/>
              </a:path>
            </a:pathLst>
          </a:custGeom>
          <a:solidFill>
            <a:srgbClr val="FFFFFF"/>
          </a:solidFill>
          <a:ln w="9525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AU"/>
          </a:p>
        </p:txBody>
      </p:sp>
      <p:sp>
        <p:nvSpPr>
          <p:cNvPr id="24" name="Freeform 24"/>
          <p:cNvSpPr/>
          <p:nvPr/>
        </p:nvSpPr>
        <p:spPr>
          <a:xfrm>
            <a:off x="4981265" y="7085408"/>
            <a:ext cx="2436633" cy="3478816"/>
          </a:xfrm>
          <a:custGeom>
            <a:avLst/>
            <a:gdLst/>
            <a:ahLst/>
            <a:cxnLst/>
            <a:rect l="l" t="t" r="r" b="b"/>
            <a:pathLst>
              <a:path w="451993" h="645287">
                <a:moveTo>
                  <a:pt x="451993" y="31773"/>
                </a:moveTo>
                <a:lnTo>
                  <a:pt x="451993" y="613514"/>
                </a:lnTo>
                <a:cubicBezTo>
                  <a:pt x="451993" y="621941"/>
                  <a:pt x="448645" y="630022"/>
                  <a:pt x="442687" y="635981"/>
                </a:cubicBezTo>
                <a:cubicBezTo>
                  <a:pt x="436728" y="641939"/>
                  <a:pt x="428647" y="645287"/>
                  <a:pt x="420220" y="645287"/>
                </a:cubicBezTo>
                <a:lnTo>
                  <a:pt x="31773" y="645287"/>
                </a:lnTo>
                <a:cubicBezTo>
                  <a:pt x="23346" y="645287"/>
                  <a:pt x="15265" y="641939"/>
                  <a:pt x="9306" y="635981"/>
                </a:cubicBezTo>
                <a:cubicBezTo>
                  <a:pt x="3348" y="630022"/>
                  <a:pt x="0" y="621941"/>
                  <a:pt x="0" y="613514"/>
                </a:cubicBezTo>
                <a:lnTo>
                  <a:pt x="0" y="31773"/>
                </a:lnTo>
                <a:cubicBezTo>
                  <a:pt x="0" y="23346"/>
                  <a:pt x="3348" y="15265"/>
                  <a:pt x="9306" y="9306"/>
                </a:cubicBezTo>
                <a:cubicBezTo>
                  <a:pt x="15265" y="3348"/>
                  <a:pt x="23346" y="0"/>
                  <a:pt x="31773" y="0"/>
                </a:cubicBezTo>
                <a:lnTo>
                  <a:pt x="420220" y="0"/>
                </a:lnTo>
                <a:cubicBezTo>
                  <a:pt x="428647" y="0"/>
                  <a:pt x="436728" y="3348"/>
                  <a:pt x="442687" y="9306"/>
                </a:cubicBezTo>
                <a:cubicBezTo>
                  <a:pt x="448645" y="15265"/>
                  <a:pt x="451993" y="23346"/>
                  <a:pt x="451993" y="31773"/>
                </a:cubicBezTo>
                <a:close/>
              </a:path>
            </a:pathLst>
          </a:custGeom>
          <a:solidFill>
            <a:srgbClr val="FFFFFF"/>
          </a:solidFill>
          <a:ln w="9525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AU"/>
          </a:p>
        </p:txBody>
      </p:sp>
      <p:sp>
        <p:nvSpPr>
          <p:cNvPr id="27" name="Freeform 27"/>
          <p:cNvSpPr/>
          <p:nvPr/>
        </p:nvSpPr>
        <p:spPr>
          <a:xfrm>
            <a:off x="108000" y="127776"/>
            <a:ext cx="2436633" cy="3478816"/>
          </a:xfrm>
          <a:custGeom>
            <a:avLst/>
            <a:gdLst/>
            <a:ahLst/>
            <a:cxnLst/>
            <a:rect l="l" t="t" r="r" b="b"/>
            <a:pathLst>
              <a:path w="451993" h="645287">
                <a:moveTo>
                  <a:pt x="451993" y="31773"/>
                </a:moveTo>
                <a:lnTo>
                  <a:pt x="451993" y="613514"/>
                </a:lnTo>
                <a:cubicBezTo>
                  <a:pt x="451993" y="621941"/>
                  <a:pt x="448645" y="630022"/>
                  <a:pt x="442687" y="635981"/>
                </a:cubicBezTo>
                <a:cubicBezTo>
                  <a:pt x="436728" y="641939"/>
                  <a:pt x="428647" y="645287"/>
                  <a:pt x="420220" y="645287"/>
                </a:cubicBezTo>
                <a:lnTo>
                  <a:pt x="31773" y="645287"/>
                </a:lnTo>
                <a:cubicBezTo>
                  <a:pt x="23346" y="645287"/>
                  <a:pt x="15265" y="641939"/>
                  <a:pt x="9306" y="635981"/>
                </a:cubicBezTo>
                <a:cubicBezTo>
                  <a:pt x="3348" y="630022"/>
                  <a:pt x="0" y="621941"/>
                  <a:pt x="0" y="613514"/>
                </a:cubicBezTo>
                <a:lnTo>
                  <a:pt x="0" y="31773"/>
                </a:lnTo>
                <a:cubicBezTo>
                  <a:pt x="0" y="23346"/>
                  <a:pt x="3348" y="15265"/>
                  <a:pt x="9306" y="9306"/>
                </a:cubicBezTo>
                <a:cubicBezTo>
                  <a:pt x="15265" y="3348"/>
                  <a:pt x="23346" y="0"/>
                  <a:pt x="31773" y="0"/>
                </a:cubicBezTo>
                <a:lnTo>
                  <a:pt x="420220" y="0"/>
                </a:lnTo>
                <a:cubicBezTo>
                  <a:pt x="428647" y="0"/>
                  <a:pt x="436728" y="3348"/>
                  <a:pt x="442687" y="9306"/>
                </a:cubicBezTo>
                <a:cubicBezTo>
                  <a:pt x="448645" y="15265"/>
                  <a:pt x="451993" y="23346"/>
                  <a:pt x="451993" y="31773"/>
                </a:cubicBezTo>
                <a:close/>
              </a:path>
            </a:pathLst>
          </a:custGeom>
          <a:solidFill>
            <a:srgbClr val="FFFFFF"/>
          </a:solidFill>
          <a:ln w="9525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AU"/>
          </a:p>
        </p:txBody>
      </p:sp>
      <p:sp>
        <p:nvSpPr>
          <p:cNvPr id="30" name="TextBox 30"/>
          <p:cNvSpPr txBox="1"/>
          <p:nvPr/>
        </p:nvSpPr>
        <p:spPr>
          <a:xfrm>
            <a:off x="240351" y="255998"/>
            <a:ext cx="2188981" cy="1322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20"/>
              </a:lnSpc>
              <a:spcBef>
                <a:spcPct val="0"/>
              </a:spcBef>
            </a:pPr>
            <a:r>
              <a:rPr lang="en-US" sz="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{{</a:t>
            </a:r>
            <a:r>
              <a:rPr lang="en-US" sz="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type_acronym</a:t>
            </a:r>
            <a:r>
              <a:rPr lang="en-US" sz="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}}.{{index}}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240351" y="427761"/>
            <a:ext cx="2171930" cy="193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en-US" sz="1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{{subtype}}</a:t>
            </a:r>
          </a:p>
        </p:txBody>
      </p:sp>
      <p:sp>
        <p:nvSpPr>
          <p:cNvPr id="32" name="AutoShape 32"/>
          <p:cNvSpPr/>
          <p:nvPr/>
        </p:nvSpPr>
        <p:spPr>
          <a:xfrm>
            <a:off x="257402" y="921239"/>
            <a:ext cx="2171930" cy="0"/>
          </a:xfrm>
          <a:prstGeom prst="line">
            <a:avLst/>
          </a:prstGeom>
          <a:ln w="25400" cap="rnd">
            <a:solidFill>
              <a:srgbClr val="999999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AU"/>
          </a:p>
        </p:txBody>
      </p:sp>
      <p:sp>
        <p:nvSpPr>
          <p:cNvPr id="33" name="AutoShape 33"/>
          <p:cNvSpPr/>
          <p:nvPr/>
        </p:nvSpPr>
        <p:spPr>
          <a:xfrm>
            <a:off x="2694035" y="911714"/>
            <a:ext cx="2171930" cy="0"/>
          </a:xfrm>
          <a:prstGeom prst="line">
            <a:avLst/>
          </a:prstGeom>
          <a:ln w="25400" cap="rnd">
            <a:solidFill>
              <a:srgbClr val="999999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AU"/>
          </a:p>
        </p:txBody>
      </p:sp>
      <p:sp>
        <p:nvSpPr>
          <p:cNvPr id="34" name="AutoShape 34"/>
          <p:cNvSpPr/>
          <p:nvPr/>
        </p:nvSpPr>
        <p:spPr>
          <a:xfrm>
            <a:off x="5130668" y="930764"/>
            <a:ext cx="2171930" cy="0"/>
          </a:xfrm>
          <a:prstGeom prst="line">
            <a:avLst/>
          </a:prstGeom>
          <a:ln w="25400" cap="rnd">
            <a:solidFill>
              <a:srgbClr val="999999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AU"/>
          </a:p>
        </p:txBody>
      </p:sp>
      <p:sp>
        <p:nvSpPr>
          <p:cNvPr id="35" name="TextBox 35"/>
          <p:cNvSpPr txBox="1"/>
          <p:nvPr/>
        </p:nvSpPr>
        <p:spPr>
          <a:xfrm>
            <a:off x="2676983" y="255999"/>
            <a:ext cx="2188981" cy="1322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20"/>
              </a:lnSpc>
              <a:spcBef>
                <a:spcPct val="0"/>
              </a:spcBef>
            </a:pPr>
            <a:r>
              <a:rPr lang="en-US" sz="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{{</a:t>
            </a:r>
            <a:r>
              <a:rPr lang="en-US" sz="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type_acronym</a:t>
            </a:r>
            <a:r>
              <a:rPr lang="en-US" sz="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}}.{{index}}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676983" y="427761"/>
            <a:ext cx="2171930" cy="193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en-US" sz="1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{{subtype}}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5113616" y="255999"/>
            <a:ext cx="2188981" cy="1322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20"/>
              </a:lnSpc>
              <a:spcBef>
                <a:spcPct val="0"/>
              </a:spcBef>
            </a:pPr>
            <a:r>
              <a:rPr lang="en-US" sz="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{{</a:t>
            </a:r>
            <a:r>
              <a:rPr lang="en-US" sz="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type_acronym</a:t>
            </a:r>
            <a:r>
              <a:rPr lang="en-US" sz="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}}.{{index}}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5113616" y="427761"/>
            <a:ext cx="2171930" cy="193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en-US" sz="1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{{subtype}}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240351" y="1031088"/>
            <a:ext cx="2171930" cy="437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{{description}}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endParaRPr lang="en-US" sz="1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2676983" y="1031088"/>
            <a:ext cx="2171930" cy="437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{{description}}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endParaRPr lang="en-US" sz="1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5113615" y="1031086"/>
            <a:ext cx="2171930" cy="437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{{description}}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endParaRPr lang="en-US" sz="1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43" name="TextBox 43"/>
          <p:cNvSpPr txBox="1"/>
          <p:nvPr/>
        </p:nvSpPr>
        <p:spPr>
          <a:xfrm>
            <a:off x="240351" y="3732481"/>
            <a:ext cx="2188981" cy="1322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20"/>
              </a:lnSpc>
              <a:spcBef>
                <a:spcPct val="0"/>
              </a:spcBef>
            </a:pPr>
            <a:r>
              <a:rPr lang="en-US" sz="8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{{type_acronym}}.{{index}}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240351" y="3904244"/>
            <a:ext cx="2171930" cy="193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en-US" sz="1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{{subtype}}</a:t>
            </a:r>
          </a:p>
        </p:txBody>
      </p:sp>
      <p:sp>
        <p:nvSpPr>
          <p:cNvPr id="45" name="AutoShape 45"/>
          <p:cNvSpPr/>
          <p:nvPr/>
        </p:nvSpPr>
        <p:spPr>
          <a:xfrm>
            <a:off x="257402" y="4397722"/>
            <a:ext cx="2171930" cy="0"/>
          </a:xfrm>
          <a:prstGeom prst="line">
            <a:avLst/>
          </a:prstGeom>
          <a:ln w="25400" cap="rnd">
            <a:solidFill>
              <a:srgbClr val="999999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AU"/>
          </a:p>
        </p:txBody>
      </p:sp>
      <p:sp>
        <p:nvSpPr>
          <p:cNvPr id="46" name="AutoShape 46"/>
          <p:cNvSpPr/>
          <p:nvPr/>
        </p:nvSpPr>
        <p:spPr>
          <a:xfrm>
            <a:off x="2694035" y="4388197"/>
            <a:ext cx="2171930" cy="0"/>
          </a:xfrm>
          <a:prstGeom prst="line">
            <a:avLst/>
          </a:prstGeom>
          <a:ln w="25400" cap="rnd">
            <a:solidFill>
              <a:srgbClr val="999999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AU"/>
          </a:p>
        </p:txBody>
      </p:sp>
      <p:sp>
        <p:nvSpPr>
          <p:cNvPr id="47" name="AutoShape 47"/>
          <p:cNvSpPr/>
          <p:nvPr/>
        </p:nvSpPr>
        <p:spPr>
          <a:xfrm>
            <a:off x="5130668" y="4407247"/>
            <a:ext cx="2171930" cy="0"/>
          </a:xfrm>
          <a:prstGeom prst="line">
            <a:avLst/>
          </a:prstGeom>
          <a:ln w="25400" cap="rnd">
            <a:solidFill>
              <a:srgbClr val="999999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AU"/>
          </a:p>
        </p:txBody>
      </p:sp>
      <p:sp>
        <p:nvSpPr>
          <p:cNvPr id="48" name="TextBox 48"/>
          <p:cNvSpPr txBox="1"/>
          <p:nvPr/>
        </p:nvSpPr>
        <p:spPr>
          <a:xfrm>
            <a:off x="2676983" y="3732481"/>
            <a:ext cx="2188981" cy="1322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20"/>
              </a:lnSpc>
              <a:spcBef>
                <a:spcPct val="0"/>
              </a:spcBef>
            </a:pPr>
            <a:r>
              <a:rPr lang="en-US" sz="8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{{type_acronym}}.{{index}}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2676983" y="3904244"/>
            <a:ext cx="2171930" cy="193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en-US" sz="1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{{subtype}}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5113616" y="3732481"/>
            <a:ext cx="2188981" cy="1322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20"/>
              </a:lnSpc>
              <a:spcBef>
                <a:spcPct val="0"/>
              </a:spcBef>
            </a:pPr>
            <a:r>
              <a:rPr lang="en-US" sz="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{{</a:t>
            </a:r>
            <a:r>
              <a:rPr lang="en-US" sz="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type_acronym</a:t>
            </a:r>
            <a:r>
              <a:rPr lang="en-US" sz="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}}.{{index}}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5113616" y="3904244"/>
            <a:ext cx="2171930" cy="193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en-US" sz="1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{{subtype}}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240351" y="4507571"/>
            <a:ext cx="2171930" cy="437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algn="just">
              <a:lnSpc>
                <a:spcPts val="1413"/>
              </a:lnSpc>
              <a:spcBef>
                <a:spcPct val="0"/>
              </a:spcBef>
              <a:defRPr sz="1009">
                <a:solidFill>
                  <a:srgbClr val="000000"/>
                </a:solidFill>
                <a:latin typeface="Canva Sans"/>
                <a:ea typeface="Canva Sans"/>
                <a:cs typeface="Canva San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sz="1000" dirty="0">
                <a:sym typeface="Canva Sans Bold"/>
              </a:rPr>
              <a:t>{{description}}</a:t>
            </a:r>
          </a:p>
          <a:p>
            <a:pPr algn="l">
              <a:lnSpc>
                <a:spcPct val="150000"/>
              </a:lnSpc>
            </a:pPr>
            <a:endParaRPr lang="en-US" sz="1000" dirty="0">
              <a:sym typeface="Canva Sans Bold"/>
            </a:endParaRPr>
          </a:p>
        </p:txBody>
      </p:sp>
      <p:sp>
        <p:nvSpPr>
          <p:cNvPr id="53" name="TextBox 53"/>
          <p:cNvSpPr txBox="1"/>
          <p:nvPr/>
        </p:nvSpPr>
        <p:spPr>
          <a:xfrm>
            <a:off x="2676983" y="4507571"/>
            <a:ext cx="2171930" cy="437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algn="just">
              <a:lnSpc>
                <a:spcPts val="1413"/>
              </a:lnSpc>
              <a:spcBef>
                <a:spcPct val="0"/>
              </a:spcBef>
              <a:defRPr sz="1009">
                <a:solidFill>
                  <a:srgbClr val="000000"/>
                </a:solidFill>
                <a:latin typeface="Canva Sans"/>
                <a:ea typeface="Canva Sans"/>
                <a:cs typeface="Canva San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sz="1000" dirty="0">
                <a:sym typeface="Canva Sans Bold"/>
              </a:rPr>
              <a:t>{{description}}</a:t>
            </a:r>
          </a:p>
          <a:p>
            <a:pPr algn="l">
              <a:lnSpc>
                <a:spcPct val="150000"/>
              </a:lnSpc>
            </a:pPr>
            <a:endParaRPr lang="en-US" sz="1000" dirty="0">
              <a:sym typeface="Canva Sans Bold"/>
            </a:endParaRPr>
          </a:p>
        </p:txBody>
      </p:sp>
      <p:sp>
        <p:nvSpPr>
          <p:cNvPr id="54" name="TextBox 54"/>
          <p:cNvSpPr txBox="1"/>
          <p:nvPr/>
        </p:nvSpPr>
        <p:spPr>
          <a:xfrm>
            <a:off x="5113615" y="4507569"/>
            <a:ext cx="2171930" cy="437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algn="just">
              <a:lnSpc>
                <a:spcPts val="1413"/>
              </a:lnSpc>
              <a:spcBef>
                <a:spcPct val="0"/>
              </a:spcBef>
              <a:defRPr sz="1009">
                <a:solidFill>
                  <a:srgbClr val="000000"/>
                </a:solidFill>
                <a:latin typeface="Canva Sans"/>
                <a:ea typeface="Canva Sans"/>
                <a:cs typeface="Canva San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sz="1000" dirty="0">
                <a:sym typeface="Canva Sans Bold"/>
              </a:rPr>
              <a:t>{{description}}</a:t>
            </a:r>
          </a:p>
          <a:p>
            <a:pPr algn="l">
              <a:lnSpc>
                <a:spcPct val="150000"/>
              </a:lnSpc>
            </a:pPr>
            <a:endParaRPr lang="en-US" sz="1000" dirty="0">
              <a:sym typeface="Canva Sans Bold"/>
            </a:endParaRPr>
          </a:p>
        </p:txBody>
      </p:sp>
      <p:sp>
        <p:nvSpPr>
          <p:cNvPr id="56" name="TextBox 56"/>
          <p:cNvSpPr txBox="1"/>
          <p:nvPr/>
        </p:nvSpPr>
        <p:spPr>
          <a:xfrm>
            <a:off x="240351" y="7232612"/>
            <a:ext cx="2188981" cy="1322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20"/>
              </a:lnSpc>
              <a:spcBef>
                <a:spcPct val="0"/>
              </a:spcBef>
            </a:pPr>
            <a:r>
              <a:rPr lang="en-US" sz="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{{</a:t>
            </a:r>
            <a:r>
              <a:rPr lang="en-US" sz="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type_acronym</a:t>
            </a:r>
            <a:r>
              <a:rPr lang="en-US" sz="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}}.{{index}}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240351" y="7404375"/>
            <a:ext cx="2171930" cy="193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en-US" sz="1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{{subtype}}</a:t>
            </a:r>
          </a:p>
        </p:txBody>
      </p:sp>
      <p:sp>
        <p:nvSpPr>
          <p:cNvPr id="58" name="AutoShape 58"/>
          <p:cNvSpPr/>
          <p:nvPr/>
        </p:nvSpPr>
        <p:spPr>
          <a:xfrm>
            <a:off x="257402" y="7897853"/>
            <a:ext cx="2171930" cy="0"/>
          </a:xfrm>
          <a:prstGeom prst="line">
            <a:avLst/>
          </a:prstGeom>
          <a:ln w="25400" cap="rnd">
            <a:solidFill>
              <a:srgbClr val="999999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AU"/>
          </a:p>
        </p:txBody>
      </p:sp>
      <p:sp>
        <p:nvSpPr>
          <p:cNvPr id="59" name="AutoShape 59"/>
          <p:cNvSpPr/>
          <p:nvPr/>
        </p:nvSpPr>
        <p:spPr>
          <a:xfrm>
            <a:off x="2694035" y="7888328"/>
            <a:ext cx="2171930" cy="0"/>
          </a:xfrm>
          <a:prstGeom prst="line">
            <a:avLst/>
          </a:prstGeom>
          <a:ln w="25400" cap="rnd">
            <a:solidFill>
              <a:srgbClr val="999999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AU"/>
          </a:p>
        </p:txBody>
      </p:sp>
      <p:sp>
        <p:nvSpPr>
          <p:cNvPr id="60" name="AutoShape 60"/>
          <p:cNvSpPr/>
          <p:nvPr/>
        </p:nvSpPr>
        <p:spPr>
          <a:xfrm>
            <a:off x="5130668" y="7907378"/>
            <a:ext cx="2171930" cy="0"/>
          </a:xfrm>
          <a:prstGeom prst="line">
            <a:avLst/>
          </a:prstGeom>
          <a:ln w="25400" cap="rnd">
            <a:solidFill>
              <a:srgbClr val="999999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AU"/>
          </a:p>
        </p:txBody>
      </p:sp>
      <p:sp>
        <p:nvSpPr>
          <p:cNvPr id="61" name="TextBox 61"/>
          <p:cNvSpPr txBox="1"/>
          <p:nvPr/>
        </p:nvSpPr>
        <p:spPr>
          <a:xfrm>
            <a:off x="2676983" y="7232612"/>
            <a:ext cx="2188981" cy="1322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20"/>
              </a:lnSpc>
              <a:spcBef>
                <a:spcPct val="0"/>
              </a:spcBef>
            </a:pPr>
            <a:r>
              <a:rPr lang="en-US" sz="8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{{type_acronym}}.{{index}}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2676983" y="7404375"/>
            <a:ext cx="2171930" cy="193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en-US" sz="1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{{subtype}}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5113616" y="7232612"/>
            <a:ext cx="2188981" cy="1322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20"/>
              </a:lnSpc>
              <a:spcBef>
                <a:spcPct val="0"/>
              </a:spcBef>
            </a:pPr>
            <a:r>
              <a:rPr lang="en-US" sz="8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{{type_acronym}}.{{index}}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5113616" y="7404375"/>
            <a:ext cx="2171930" cy="193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en-US" sz="1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{{subtype}}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240351" y="8007702"/>
            <a:ext cx="2171930" cy="437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algn="just">
              <a:lnSpc>
                <a:spcPts val="1413"/>
              </a:lnSpc>
              <a:spcBef>
                <a:spcPct val="0"/>
              </a:spcBef>
              <a:defRPr sz="1009">
                <a:solidFill>
                  <a:srgbClr val="000000"/>
                </a:solidFill>
                <a:latin typeface="Canva Sans"/>
                <a:ea typeface="Canva Sans"/>
                <a:cs typeface="Canva San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sz="1000" dirty="0">
                <a:sym typeface="Canva Sans Bold"/>
              </a:rPr>
              <a:t>{{description}}</a:t>
            </a:r>
          </a:p>
          <a:p>
            <a:pPr algn="l">
              <a:lnSpc>
                <a:spcPct val="150000"/>
              </a:lnSpc>
            </a:pPr>
            <a:endParaRPr lang="en-US" sz="1000" dirty="0">
              <a:sym typeface="Canva Sans Bold"/>
            </a:endParaRPr>
          </a:p>
        </p:txBody>
      </p:sp>
      <p:sp>
        <p:nvSpPr>
          <p:cNvPr id="66" name="TextBox 66"/>
          <p:cNvSpPr txBox="1"/>
          <p:nvPr/>
        </p:nvSpPr>
        <p:spPr>
          <a:xfrm>
            <a:off x="2676983" y="8007703"/>
            <a:ext cx="2171930" cy="437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algn="just">
              <a:lnSpc>
                <a:spcPts val="1413"/>
              </a:lnSpc>
              <a:spcBef>
                <a:spcPct val="0"/>
              </a:spcBef>
              <a:defRPr sz="1009">
                <a:solidFill>
                  <a:srgbClr val="000000"/>
                </a:solidFill>
                <a:latin typeface="Canva Sans"/>
                <a:ea typeface="Canva Sans"/>
                <a:cs typeface="Canva San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sz="1000" dirty="0">
                <a:sym typeface="Canva Sans Bold"/>
              </a:rPr>
              <a:t>{{description}}</a:t>
            </a:r>
          </a:p>
          <a:p>
            <a:pPr algn="l">
              <a:lnSpc>
                <a:spcPct val="150000"/>
              </a:lnSpc>
            </a:pPr>
            <a:endParaRPr lang="en-US" sz="1000" dirty="0">
              <a:sym typeface="Canva Sans Bold"/>
            </a:endParaRPr>
          </a:p>
        </p:txBody>
      </p:sp>
      <p:sp>
        <p:nvSpPr>
          <p:cNvPr id="67" name="TextBox 67"/>
          <p:cNvSpPr txBox="1"/>
          <p:nvPr/>
        </p:nvSpPr>
        <p:spPr>
          <a:xfrm>
            <a:off x="5113615" y="8007702"/>
            <a:ext cx="2171930" cy="437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algn="just">
              <a:lnSpc>
                <a:spcPts val="1413"/>
              </a:lnSpc>
              <a:spcBef>
                <a:spcPct val="0"/>
              </a:spcBef>
              <a:defRPr sz="1009">
                <a:solidFill>
                  <a:srgbClr val="000000"/>
                </a:solidFill>
                <a:latin typeface="Canva Sans"/>
                <a:ea typeface="Canva Sans"/>
                <a:cs typeface="Canva San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sz="1000" dirty="0">
                <a:sym typeface="Canva Sans Bold"/>
              </a:rPr>
              <a:t>{{description}}</a:t>
            </a:r>
          </a:p>
          <a:p>
            <a:pPr algn="l">
              <a:lnSpc>
                <a:spcPct val="150000"/>
              </a:lnSpc>
            </a:pPr>
            <a:endParaRPr lang="en-US" sz="1000" dirty="0">
              <a:sym typeface="Canva Sans 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117</Words>
  <Application>Microsoft Office PowerPoint</Application>
  <PresentationFormat>Custom</PresentationFormat>
  <Paragraphs>27</Paragraphs>
  <Slides>1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Canva Sans</vt:lpstr>
      <vt:lpstr>Calibri</vt:lpstr>
      <vt:lpstr>Canva Sans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MagicS-HRI_Cards</dc:title>
  <cp:lastModifiedBy>Yan Zhang</cp:lastModifiedBy>
  <cp:revision>5</cp:revision>
  <dcterms:created xsi:type="dcterms:W3CDTF">2006-08-16T00:00:00Z</dcterms:created>
  <dcterms:modified xsi:type="dcterms:W3CDTF">2026-05-18T10:20:49Z</dcterms:modified>
  <dc:identifier>DAHCycPDYfE</dc:identifier>
</cp:coreProperties>
</file>